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90" r:id="rId8"/>
    <p:sldId id="260" r:id="rId9"/>
    <p:sldId id="265" r:id="rId10"/>
    <p:sldId id="263" r:id="rId11"/>
    <p:sldId id="266" r:id="rId12"/>
    <p:sldId id="264" r:id="rId13"/>
    <p:sldId id="316" r:id="rId14"/>
    <p:sldId id="268" r:id="rId15"/>
    <p:sldId id="270" r:id="rId16"/>
    <p:sldId id="267" r:id="rId17"/>
    <p:sldId id="317" r:id="rId18"/>
    <p:sldId id="318" r:id="rId19"/>
    <p:sldId id="272" r:id="rId20"/>
    <p:sldId id="273" r:id="rId21"/>
    <p:sldId id="28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E6D9"/>
    <a:srgbClr val="EFA5EC"/>
    <a:srgbClr val="794E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405" autoAdjust="0"/>
  </p:normalViewPr>
  <p:slideViewPr>
    <p:cSldViewPr snapToGrid="0">
      <p:cViewPr varScale="1">
        <p:scale>
          <a:sx n="105" d="100"/>
          <a:sy n="105" d="100"/>
        </p:scale>
        <p:origin x="-738" y="-90"/>
      </p:cViewPr>
      <p:guideLst>
        <p:guide orient="horz" pos="2017"/>
        <p:guide pos="389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explosion val="4"/>
          <c:dPt>
            <c:idx val="0"/>
            <c:bubble3D val="0"/>
            <c:spPr>
              <a:blipFill>
                <a:blip xmlns:r="http://schemas.openxmlformats.org/officeDocument/2006/relationships" r:embed="rId2"/>
                <a:stretch>
                  <a:fillRect/>
                </a:stretch>
              </a:blipFill>
              <a:ln w="19050">
                <a:noFill/>
              </a:ln>
              <a:effectLst/>
            </c:spPr>
          </c:dPt>
          <c:dPt>
            <c:idx val="1"/>
            <c:bubble3D val="0"/>
            <c:spPr>
              <a:blipFill>
                <a:blip xmlns:r="http://schemas.openxmlformats.org/officeDocument/2006/relationships" r:embed="rId3"/>
                <a:stretch>
                  <a:fillRect/>
                </a:stretch>
              </a:blipFill>
              <a:ln w="19050">
                <a:noFill/>
              </a:ln>
              <a:effectLst/>
            </c:spPr>
          </c:dPt>
          <c:dPt>
            <c:idx val="2"/>
            <c:bubble3D val="0"/>
            <c:spPr>
              <a:blipFill>
                <a:blip xmlns:r="http://schemas.openxmlformats.org/officeDocument/2006/relationships" r:embed="rId4"/>
                <a:stretch>
                  <a:fillRect/>
                </a:stretch>
              </a:blipFill>
              <a:ln w="19050">
                <a:noFill/>
              </a:ln>
              <a:effectLst/>
            </c:spPr>
          </c:dPt>
          <c:dPt>
            <c:idx val="3"/>
            <c:bubble3D val="0"/>
            <c:spPr>
              <a:blipFill>
                <a:blip xmlns:r="http://schemas.openxmlformats.org/officeDocument/2006/relationships" r:embed="rId5"/>
                <a:stretch>
                  <a:fillRect/>
                </a:stretch>
              </a:blipFill>
              <a:ln w="19050">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0.42</c:v>
                </c:pt>
                <c:pt idx="1">
                  <c:v>0.25</c:v>
                </c:pt>
                <c:pt idx="2">
                  <c:v>0.23</c:v>
                </c:pt>
                <c:pt idx="3">
                  <c:v>0.1</c:v>
                </c:pt>
              </c:numCache>
            </c:numRef>
          </c:val>
        </c:ser>
        <c:dLbls>
          <c:showLegendKey val="0"/>
          <c:showVal val="0"/>
          <c:showCatName val="0"/>
          <c:showSerName val="0"/>
          <c:showPercent val="0"/>
          <c:showBubbleSize val="0"/>
          <c:showLeaderLines val="1"/>
        </c:dLbls>
        <c:firstSliceAng val="237"/>
      </c:pieChart>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BD2C88-84C5-4703-A005-E1E3DA9590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4A1E94-C858-498B-9B94-5BBA1E5FD6F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t="-13000" b="-1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6.png"/><Relationship Id="rId6" Type="http://schemas.microsoft.com/office/2007/relationships/media" Target="../media/media1.mp3"/><Relationship Id="rId5" Type="http://schemas.openxmlformats.org/officeDocument/2006/relationships/audio" Target="../media/media1.mp3"/><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5.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6.jpeg"/><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19.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5.png"/><Relationship Id="rId15" Type="http://schemas.openxmlformats.org/officeDocument/2006/relationships/notesSlide" Target="../notesSlides/notesSlide7.xml"/><Relationship Id="rId14" Type="http://schemas.openxmlformats.org/officeDocument/2006/relationships/slideLayout" Target="../slideLayouts/slideLayout1.xml"/><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17.png"/><Relationship Id="rId10" Type="http://schemas.openxmlformats.org/officeDocument/2006/relationships/image" Target="../media/image26.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99547" y="4453555"/>
            <a:ext cx="3275778" cy="2150804"/>
          </a:xfrm>
          <a:prstGeom prst="rect">
            <a:avLst/>
          </a:prstGeom>
        </p:spPr>
      </p:pic>
      <p:sp>
        <p:nvSpPr>
          <p:cNvPr id="6" name="文本框 10"/>
          <p:cNvSpPr txBox="1"/>
          <p:nvPr/>
        </p:nvSpPr>
        <p:spPr>
          <a:xfrm>
            <a:off x="425450" y="1647190"/>
            <a:ext cx="9394190" cy="1183640"/>
          </a:xfrm>
          <a:prstGeom prst="rect">
            <a:avLst/>
          </a:prstGeom>
          <a:noFill/>
        </p:spPr>
        <p:txBody>
          <a:bodyPr wrap="square" rtlCol="0">
            <a:spAutoFit/>
          </a:bodyPr>
          <a:lstStyle/>
          <a:p>
            <a:pPr algn="ctr"/>
            <a:r>
              <a:rPr lang="en-US" altLang="zh-CN" sz="7100" dirty="0">
                <a:blipFill dpi="0" rotWithShape="1">
                  <a:blip r:embed="rId2">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a:t>
            </a:r>
            <a:r>
              <a:rPr lang="zh-CN" altLang="en-US" sz="7100" dirty="0">
                <a:blipFill dpi="0" rotWithShape="1">
                  <a:blip r:embed="rId2">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动物庄园</a:t>
            </a:r>
            <a:r>
              <a:rPr lang="en-US" altLang="zh-CN" sz="7100" dirty="0">
                <a:blipFill dpi="0" rotWithShape="1">
                  <a:blip r:embed="rId2">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a:t>
            </a:r>
            <a:r>
              <a:rPr lang="zh-CN" altLang="en-US" sz="7100" dirty="0">
                <a:blipFill dpi="0" rotWithShape="1">
                  <a:blip r:embed="rId2">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项目简介</a:t>
            </a:r>
            <a:endParaRPr lang="zh-CN" altLang="en-US" sz="7100" dirty="0">
              <a:blipFill dpi="0" rotWithShape="1">
                <a:blip r:embed="rId2">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grpSp>
        <p:nvGrpSpPr>
          <p:cNvPr id="7" name="组合 6"/>
          <p:cNvGrpSpPr/>
          <p:nvPr/>
        </p:nvGrpSpPr>
        <p:grpSpPr>
          <a:xfrm>
            <a:off x="1401291" y="2999876"/>
            <a:ext cx="8048070" cy="169480"/>
            <a:chOff x="2804139" y="4450981"/>
            <a:chExt cx="7078926" cy="223552"/>
          </a:xfrm>
        </p:grpSpPr>
        <p:sp>
          <p:nvSpPr>
            <p:cNvPr id="8"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9"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pic>
        <p:nvPicPr>
          <p:cNvPr id="15" name="图片 14"/>
          <p:cNvPicPr>
            <a:picLocks noChangeAspect="1"/>
          </p:cNvPicPr>
          <p:nvPr/>
        </p:nvPicPr>
        <p:blipFill>
          <a:blip r:embed="rId3" cstate="print"/>
          <a:stretch>
            <a:fillRect/>
          </a:stretch>
        </p:blipFill>
        <p:spPr>
          <a:xfrm rot="2249058" flipV="1">
            <a:off x="9809510" y="1767021"/>
            <a:ext cx="561484" cy="1373267"/>
          </a:xfrm>
          <a:prstGeom prst="rect">
            <a:avLst/>
          </a:prstGeom>
        </p:spPr>
      </p:pic>
      <p:sp>
        <p:nvSpPr>
          <p:cNvPr id="17" name="KSO_Shape"/>
          <p:cNvSpPr/>
          <p:nvPr/>
        </p:nvSpPr>
        <p:spPr bwMode="auto">
          <a:xfrm>
            <a:off x="5555287" y="5176165"/>
            <a:ext cx="529018" cy="529900"/>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8" name="文本框 138"/>
          <p:cNvSpPr txBox="1"/>
          <p:nvPr/>
        </p:nvSpPr>
        <p:spPr>
          <a:xfrm>
            <a:off x="3062884" y="4451799"/>
            <a:ext cx="3484880" cy="398780"/>
          </a:xfrm>
          <a:prstGeom prst="rect">
            <a:avLst/>
          </a:prstGeom>
          <a:noFill/>
        </p:spPr>
        <p:txBody>
          <a:bodyPr wrap="none" rtlCol="0">
            <a:spAutoFit/>
          </a:bodyPr>
          <a:lstStyle/>
          <a:p>
            <a:r>
              <a:rPr lang="zh-CN" altLang="en-US" sz="20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组员：赵润杰、徐航、金煜超</a:t>
            </a:r>
            <a:endParaRPr lang="zh-CN" altLang="en-US" sz="20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729583" y="5109740"/>
            <a:ext cx="365349" cy="570236"/>
            <a:chOff x="4763" y="15501938"/>
            <a:chExt cx="3094038" cy="4829175"/>
          </a:xfrm>
          <a:blipFill dpi="0" rotWithShape="1">
            <a:blip r:embed="rId4">
              <a:extLst>
                <a:ext uri="{28A0092B-C50C-407E-A947-70E740481C1C}">
                  <a14:useLocalDpi xmlns:a14="http://schemas.microsoft.com/office/drawing/2010/main" val="0"/>
                </a:ext>
              </a:extLst>
            </a:blip>
            <a:srcRect/>
            <a:stretch>
              <a:fillRect/>
            </a:stretch>
          </a:blipFill>
        </p:grpSpPr>
        <p:sp>
          <p:nvSpPr>
            <p:cNvPr id="20" name="Freeform 13"/>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14"/>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15"/>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6"/>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17"/>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 name="Freeform 18"/>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9"/>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20"/>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21"/>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22"/>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23"/>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24"/>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2" name="组合 31"/>
          <p:cNvGrpSpPr/>
          <p:nvPr/>
        </p:nvGrpSpPr>
        <p:grpSpPr>
          <a:xfrm>
            <a:off x="2571413" y="4280274"/>
            <a:ext cx="396185" cy="565304"/>
            <a:chOff x="33337500" y="3175"/>
            <a:chExt cx="2930525" cy="4181475"/>
          </a:xfrm>
          <a:blipFill dpi="0" rotWithShape="1">
            <a:blip r:embed="rId4">
              <a:extLst>
                <a:ext uri="{28A0092B-C50C-407E-A947-70E740481C1C}">
                  <a14:useLocalDpi xmlns:a14="http://schemas.microsoft.com/office/drawing/2010/main" val="0"/>
                </a:ext>
              </a:extLst>
            </a:blip>
            <a:srcRect/>
            <a:stretch>
              <a:fillRect/>
            </a:stretch>
          </a:blipFill>
        </p:grpSpPr>
        <p:sp>
          <p:nvSpPr>
            <p:cNvPr id="33" name="Freeform 25"/>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 name="Freeform 26"/>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27"/>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 name="Freeform 28"/>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29"/>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0"/>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1"/>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32"/>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 name="Freeform 33"/>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34"/>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Rectangle 35"/>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36"/>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5" name="组合 44"/>
          <p:cNvGrpSpPr/>
          <p:nvPr/>
        </p:nvGrpSpPr>
        <p:grpSpPr>
          <a:xfrm>
            <a:off x="2556135" y="3666657"/>
            <a:ext cx="442542" cy="518302"/>
            <a:chOff x="11055350" y="11304588"/>
            <a:chExt cx="3273426" cy="3833813"/>
          </a:xfrm>
          <a:blipFill dpi="0" rotWithShape="1">
            <a:blip r:embed="rId4">
              <a:extLst>
                <a:ext uri="{28A0092B-C50C-407E-A947-70E740481C1C}">
                  <a14:useLocalDpi xmlns:a14="http://schemas.microsoft.com/office/drawing/2010/main" val="0"/>
                </a:ext>
              </a:extLst>
            </a:blip>
            <a:srcRect/>
            <a:stretch>
              <a:fillRect/>
            </a:stretch>
          </a:blipFill>
        </p:grpSpPr>
        <p:sp>
          <p:nvSpPr>
            <p:cNvPr id="46" name="Freeform 37"/>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38"/>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39"/>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40"/>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0" name="Freeform 41"/>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1" name="Freeform 42"/>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2" name="Freeform 43"/>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3" name="Freeform 44"/>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4" name="文本框 174"/>
          <p:cNvSpPr txBox="1"/>
          <p:nvPr/>
        </p:nvSpPr>
        <p:spPr>
          <a:xfrm>
            <a:off x="3062884" y="3768044"/>
            <a:ext cx="5116830" cy="398780"/>
          </a:xfrm>
          <a:prstGeom prst="rect">
            <a:avLst/>
          </a:prstGeom>
          <a:noFill/>
        </p:spPr>
        <p:txBody>
          <a:bodyPr wrap="none" rtlCol="0">
            <a:spAutoFit/>
          </a:bodyPr>
          <a:lstStyle/>
          <a:p>
            <a:r>
              <a:rPr lang="zh-CN" altLang="en-US" sz="20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赛题：</a:t>
            </a:r>
            <a:r>
              <a:rPr lang="en-US" altLang="zh-CN" sz="20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A02-</a:t>
            </a:r>
            <a:r>
              <a:rPr lang="zh-CN" altLang="en-US" sz="20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基于地铁出行场景的小游戏设计</a:t>
            </a:r>
            <a:endParaRPr lang="zh-CN" altLang="en-US" sz="20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5" name="文本框 175"/>
          <p:cNvSpPr txBox="1"/>
          <p:nvPr/>
        </p:nvSpPr>
        <p:spPr>
          <a:xfrm>
            <a:off x="2181656" y="5233356"/>
            <a:ext cx="1706880" cy="398780"/>
          </a:xfrm>
          <a:prstGeom prst="rect">
            <a:avLst/>
          </a:prstGeom>
          <a:noFill/>
        </p:spPr>
        <p:txBody>
          <a:bodyPr wrap="none" rtlCol="0">
            <a:spAutoFit/>
          </a:bodyPr>
          <a:lstStyle/>
          <a:p>
            <a:r>
              <a:rPr lang="zh-CN" altLang="en-US" sz="20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导师</a:t>
            </a:r>
            <a:r>
              <a:rPr lang="zh-CN" altLang="en-US" sz="20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：丁智国</a:t>
            </a:r>
            <a:endParaRPr lang="zh-CN" altLang="en-US" sz="20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6" name="文本框 176"/>
          <p:cNvSpPr txBox="1"/>
          <p:nvPr/>
        </p:nvSpPr>
        <p:spPr>
          <a:xfrm>
            <a:off x="6106591" y="5208675"/>
            <a:ext cx="2266315" cy="398780"/>
          </a:xfrm>
          <a:prstGeom prst="rect">
            <a:avLst/>
          </a:prstGeom>
          <a:noFill/>
        </p:spPr>
        <p:txBody>
          <a:bodyPr wrap="none" rtlCol="0">
            <a:spAutoFit/>
          </a:bodyPr>
          <a:lstStyle/>
          <a:p>
            <a:r>
              <a:rPr lang="zh-CN" altLang="en-US" sz="20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时间：</a:t>
            </a:r>
            <a:r>
              <a:rPr lang="en-US" altLang="zh-CN" sz="20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2020·5·20</a:t>
            </a:r>
            <a:endParaRPr lang="zh-CN" altLang="en-US" sz="20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57" name="直接连接符 56"/>
          <p:cNvCxnSpPr/>
          <p:nvPr/>
        </p:nvCxnSpPr>
        <p:spPr>
          <a:xfrm>
            <a:off x="3123565" y="4845685"/>
            <a:ext cx="33762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123565" y="4159250"/>
            <a:ext cx="49891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2242820" y="5632450"/>
            <a:ext cx="1686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167554" y="5632684"/>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4" name="纯音乐 - A Bright Future (Shorter Version).mp3">
            <a:hlinkClick r:id="" action="ppaction://media"/>
          </p:cNvPr>
          <p:cNvPicPr>
            <a:picLocks noChangeAspect="1"/>
          </p:cNvPicPr>
          <p:nvPr>
            <a:videoFile r:link="rId5"/>
            <p:extLst>
              <p:ext uri="{DAA4B4D4-6D71-4841-9C94-3DE7FCFB9230}">
                <p14:media xmlns:p14="http://schemas.microsoft.com/office/powerpoint/2010/main" r:embed="rId6"/>
              </p:ext>
            </p:extLst>
          </p:nvPr>
        </p:nvPicPr>
        <p:blipFill>
          <a:blip r:embed="rId7" cstate="print"/>
          <a:stretch>
            <a:fillRect/>
          </a:stretch>
        </p:blipFill>
        <p:spPr>
          <a:xfrm>
            <a:off x="13035148" y="-61256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528" fill="hold" grpId="0" nodeType="afterEffect">
                                  <p:stCondLst>
                                    <p:cond delay="0"/>
                                  </p:stCondLst>
                                  <p:iterate type="lt">
                                    <p:tmPct val="15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ppt_x</p:attrName>
                                        </p:attrNameLst>
                                      </p:cBhvr>
                                      <p:tavLst>
                                        <p:tav tm="0">
                                          <p:val>
                                            <p:fltVal val="0.5"/>
                                          </p:val>
                                        </p:tav>
                                        <p:tav tm="100000">
                                          <p:val>
                                            <p:strVal val="#ppt_x"/>
                                          </p:val>
                                        </p:tav>
                                      </p:tavLst>
                                    </p:anim>
                                    <p:anim calcmode="lin" valueType="num">
                                      <p:cBhvr>
                                        <p:cTn id="16" dur="500" fill="hold"/>
                                        <p:tgtEl>
                                          <p:spTgt spid="6"/>
                                        </p:tgtEl>
                                        <p:attrNameLst>
                                          <p:attrName>ppt_y</p:attrName>
                                        </p:attrNameLst>
                                      </p:cBhvr>
                                      <p:tavLst>
                                        <p:tav tm="0">
                                          <p:val>
                                            <p:fltVal val="0.5"/>
                                          </p:val>
                                        </p:tav>
                                        <p:tav tm="100000">
                                          <p:val>
                                            <p:strVal val="#ppt_y"/>
                                          </p:val>
                                        </p:tav>
                                      </p:tavLst>
                                    </p:anim>
                                  </p:childTnLst>
                                </p:cTn>
                              </p:par>
                            </p:childTnLst>
                          </p:cTn>
                        </p:par>
                        <p:par>
                          <p:cTn id="17" fill="hold">
                            <p:stCondLst>
                              <p:cond delay="1174"/>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42" presetClass="path" presetSubtype="0" accel="50000" decel="50000" fill="hold" nodeType="withEffect">
                                  <p:stCondLst>
                                    <p:cond delay="0"/>
                                  </p:stCondLst>
                                  <p:childTnLst>
                                    <p:animMotion origin="layout" path="M -2.82479E-6 1.9519E-6 L -0.66805 0.00601 " pathEditMode="relative" rAng="0" ptsTypes="AA">
                                      <p:cBhvr>
                                        <p:cTn id="25" dur="1000" spd="-100000" fill="hold"/>
                                        <p:tgtEl>
                                          <p:spTgt spid="15"/>
                                        </p:tgtEl>
                                        <p:attrNameLst>
                                          <p:attrName>ppt_x</p:attrName>
                                          <p:attrName>ppt_y</p:attrName>
                                        </p:attrNameLst>
                                      </p:cBhvr>
                                      <p:rCtr x="-33403" y="301"/>
                                    </p:animMotion>
                                  </p:childTnLst>
                                </p:cTn>
                              </p:par>
                            </p:childTnLst>
                          </p:cTn>
                        </p:par>
                        <p:par>
                          <p:cTn id="26" fill="hold">
                            <p:stCondLst>
                              <p:cond delay="2174"/>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5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50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nodeType="withEffect">
                                  <p:stCondLst>
                                    <p:cond delay="50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par>
                                <p:cTn id="42" presetID="10" presetClass="entr" presetSubtype="0" fill="hold" nodeType="withEffect">
                                  <p:stCondLst>
                                    <p:cond delay="50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10" presetClass="entr" presetSubtype="0" fill="hold" nodeType="withEffect">
                                  <p:stCondLst>
                                    <p:cond delay="5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10" presetClass="entr" presetSubtype="0" fill="hold" nodeType="withEffect">
                                  <p:stCondLst>
                                    <p:cond delay="50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par>
                                <p:cTn id="51" presetID="22" presetClass="entr" presetSubtype="8" fill="hold" grpId="0" nodeType="withEffect">
                                  <p:stCondLst>
                                    <p:cond delay="0"/>
                                  </p:stCondLst>
                                  <p:iterate type="lt">
                                    <p:tmPct val="30000"/>
                                  </p:iterate>
                                  <p:childTnLst>
                                    <p:set>
                                      <p:cBhvr>
                                        <p:cTn id="52" dur="1" fill="hold">
                                          <p:stCondLst>
                                            <p:cond delay="0"/>
                                          </p:stCondLst>
                                        </p:cTn>
                                        <p:tgtEl>
                                          <p:spTgt spid="18"/>
                                        </p:tgtEl>
                                        <p:attrNameLst>
                                          <p:attrName>style.visibility</p:attrName>
                                        </p:attrNameLst>
                                      </p:cBhvr>
                                      <p:to>
                                        <p:strVal val="visible"/>
                                      </p:to>
                                    </p:set>
                                    <p:animEffect transition="in" filter="wipe(left)">
                                      <p:cBhvr>
                                        <p:cTn id="53" dur="100"/>
                                        <p:tgtEl>
                                          <p:spTgt spid="18"/>
                                        </p:tgtEl>
                                      </p:cBhvr>
                                    </p:animEffect>
                                  </p:childTnLst>
                                </p:cTn>
                              </p:par>
                              <p:par>
                                <p:cTn id="54" presetID="36" presetClass="emph" presetSubtype="0" fill="hold" grpId="1" nodeType="withEffect">
                                  <p:stCondLst>
                                    <p:cond delay="0"/>
                                  </p:stCondLst>
                                  <p:iterate type="lt">
                                    <p:tmPct val="30000"/>
                                  </p:iterate>
                                  <p:childTnLst>
                                    <p:animScale>
                                      <p:cBhvr>
                                        <p:cTn id="55" dur="50" autoRev="1" fill="hold">
                                          <p:stCondLst>
                                            <p:cond delay="0"/>
                                          </p:stCondLst>
                                        </p:cTn>
                                        <p:tgtEl>
                                          <p:spTgt spid="18"/>
                                        </p:tgtEl>
                                      </p:cBhvr>
                                      <p:to x="80000" y="100000"/>
                                    </p:animScale>
                                    <p:anim by="(#ppt_w*0.10)" calcmode="lin" valueType="num">
                                      <p:cBhvr>
                                        <p:cTn id="56" dur="50" autoRev="1" fill="hold">
                                          <p:stCondLst>
                                            <p:cond delay="0"/>
                                          </p:stCondLst>
                                        </p:cTn>
                                        <p:tgtEl>
                                          <p:spTgt spid="18"/>
                                        </p:tgtEl>
                                        <p:attrNameLst>
                                          <p:attrName>ppt_x</p:attrName>
                                        </p:attrNameLst>
                                      </p:cBhvr>
                                    </p:anim>
                                    <p:anim by="(-#ppt_w*0.10)" calcmode="lin" valueType="num">
                                      <p:cBhvr>
                                        <p:cTn id="57" dur="50" autoRev="1" fill="hold">
                                          <p:stCondLst>
                                            <p:cond delay="0"/>
                                          </p:stCondLst>
                                        </p:cTn>
                                        <p:tgtEl>
                                          <p:spTgt spid="18"/>
                                        </p:tgtEl>
                                        <p:attrNameLst>
                                          <p:attrName>ppt_y</p:attrName>
                                        </p:attrNameLst>
                                      </p:cBhvr>
                                    </p:anim>
                                    <p:animRot by="-480000">
                                      <p:cBhvr>
                                        <p:cTn id="58" dur="50" autoRev="1" fill="hold">
                                          <p:stCondLst>
                                            <p:cond delay="0"/>
                                          </p:stCondLst>
                                        </p:cTn>
                                        <p:tgtEl>
                                          <p:spTgt spid="18"/>
                                        </p:tgtEl>
                                        <p:attrNameLst>
                                          <p:attrName>r</p:attrName>
                                        </p:attrNameLst>
                                      </p:cBhvr>
                                    </p:animRot>
                                  </p:childTnLst>
                                </p:cTn>
                              </p:par>
                              <p:par>
                                <p:cTn id="59" presetID="22" presetClass="entr" presetSubtype="8" fill="hold" grpId="0" nodeType="withEffect">
                                  <p:stCondLst>
                                    <p:cond delay="0"/>
                                  </p:stCondLst>
                                  <p:iterate type="lt">
                                    <p:tmPct val="30000"/>
                                  </p:iterate>
                                  <p:childTnLst>
                                    <p:set>
                                      <p:cBhvr>
                                        <p:cTn id="60" dur="1" fill="hold">
                                          <p:stCondLst>
                                            <p:cond delay="0"/>
                                          </p:stCondLst>
                                        </p:cTn>
                                        <p:tgtEl>
                                          <p:spTgt spid="55"/>
                                        </p:tgtEl>
                                        <p:attrNameLst>
                                          <p:attrName>style.visibility</p:attrName>
                                        </p:attrNameLst>
                                      </p:cBhvr>
                                      <p:to>
                                        <p:strVal val="visible"/>
                                      </p:to>
                                    </p:set>
                                    <p:animEffect transition="in" filter="wipe(left)">
                                      <p:cBhvr>
                                        <p:cTn id="61" dur="100"/>
                                        <p:tgtEl>
                                          <p:spTgt spid="55"/>
                                        </p:tgtEl>
                                      </p:cBhvr>
                                    </p:animEffect>
                                  </p:childTnLst>
                                </p:cTn>
                              </p:par>
                              <p:par>
                                <p:cTn id="62" presetID="36" presetClass="emph" presetSubtype="0" fill="hold" grpId="1" nodeType="withEffect">
                                  <p:stCondLst>
                                    <p:cond delay="0"/>
                                  </p:stCondLst>
                                  <p:iterate type="lt">
                                    <p:tmPct val="30000"/>
                                  </p:iterate>
                                  <p:childTnLst>
                                    <p:animScale>
                                      <p:cBhvr>
                                        <p:cTn id="63" dur="50" autoRev="1" fill="hold">
                                          <p:stCondLst>
                                            <p:cond delay="0"/>
                                          </p:stCondLst>
                                        </p:cTn>
                                        <p:tgtEl>
                                          <p:spTgt spid="55"/>
                                        </p:tgtEl>
                                      </p:cBhvr>
                                      <p:to x="80000" y="100000"/>
                                    </p:animScale>
                                    <p:anim by="(#ppt_w*0.10)" calcmode="lin" valueType="num">
                                      <p:cBhvr>
                                        <p:cTn id="64" dur="50" autoRev="1" fill="hold">
                                          <p:stCondLst>
                                            <p:cond delay="0"/>
                                          </p:stCondLst>
                                        </p:cTn>
                                        <p:tgtEl>
                                          <p:spTgt spid="55"/>
                                        </p:tgtEl>
                                        <p:attrNameLst>
                                          <p:attrName>ppt_x</p:attrName>
                                        </p:attrNameLst>
                                      </p:cBhvr>
                                    </p:anim>
                                    <p:anim by="(-#ppt_w*0.10)" calcmode="lin" valueType="num">
                                      <p:cBhvr>
                                        <p:cTn id="65" dur="50" autoRev="1" fill="hold">
                                          <p:stCondLst>
                                            <p:cond delay="0"/>
                                          </p:stCondLst>
                                        </p:cTn>
                                        <p:tgtEl>
                                          <p:spTgt spid="55"/>
                                        </p:tgtEl>
                                        <p:attrNameLst>
                                          <p:attrName>ppt_y</p:attrName>
                                        </p:attrNameLst>
                                      </p:cBhvr>
                                    </p:anim>
                                    <p:animRot by="-480000">
                                      <p:cBhvr>
                                        <p:cTn id="66" dur="50" autoRev="1" fill="hold">
                                          <p:stCondLst>
                                            <p:cond delay="0"/>
                                          </p:stCondLst>
                                        </p:cTn>
                                        <p:tgtEl>
                                          <p:spTgt spid="55"/>
                                        </p:tgtEl>
                                        <p:attrNameLst>
                                          <p:attrName>r</p:attrName>
                                        </p:attrNameLst>
                                      </p:cBhvr>
                                    </p:animRot>
                                  </p:childTnLst>
                                </p:cTn>
                              </p:par>
                              <p:par>
                                <p:cTn id="67" presetID="22" presetClass="entr" presetSubtype="8" fill="hold" grpId="0" nodeType="withEffect">
                                  <p:stCondLst>
                                    <p:cond delay="0"/>
                                  </p:stCondLst>
                                  <p:iterate type="lt">
                                    <p:tmPct val="30000"/>
                                  </p:iterate>
                                  <p:childTnLst>
                                    <p:set>
                                      <p:cBhvr>
                                        <p:cTn id="68" dur="1" fill="hold">
                                          <p:stCondLst>
                                            <p:cond delay="0"/>
                                          </p:stCondLst>
                                        </p:cTn>
                                        <p:tgtEl>
                                          <p:spTgt spid="54"/>
                                        </p:tgtEl>
                                        <p:attrNameLst>
                                          <p:attrName>style.visibility</p:attrName>
                                        </p:attrNameLst>
                                      </p:cBhvr>
                                      <p:to>
                                        <p:strVal val="visible"/>
                                      </p:to>
                                    </p:set>
                                    <p:animEffect transition="in" filter="wipe(left)">
                                      <p:cBhvr>
                                        <p:cTn id="69" dur="100"/>
                                        <p:tgtEl>
                                          <p:spTgt spid="54"/>
                                        </p:tgtEl>
                                      </p:cBhvr>
                                    </p:animEffect>
                                  </p:childTnLst>
                                </p:cTn>
                              </p:par>
                              <p:par>
                                <p:cTn id="70" presetID="36" presetClass="emph" presetSubtype="0" fill="hold" grpId="1" nodeType="withEffect">
                                  <p:stCondLst>
                                    <p:cond delay="0"/>
                                  </p:stCondLst>
                                  <p:iterate type="lt">
                                    <p:tmPct val="30000"/>
                                  </p:iterate>
                                  <p:childTnLst>
                                    <p:animScale>
                                      <p:cBhvr>
                                        <p:cTn id="71" dur="50" autoRev="1" fill="hold">
                                          <p:stCondLst>
                                            <p:cond delay="0"/>
                                          </p:stCondLst>
                                        </p:cTn>
                                        <p:tgtEl>
                                          <p:spTgt spid="54"/>
                                        </p:tgtEl>
                                      </p:cBhvr>
                                      <p:to x="80000" y="100000"/>
                                    </p:animScale>
                                    <p:anim by="(#ppt_w*0.10)" calcmode="lin" valueType="num">
                                      <p:cBhvr>
                                        <p:cTn id="72" dur="50" autoRev="1" fill="hold">
                                          <p:stCondLst>
                                            <p:cond delay="0"/>
                                          </p:stCondLst>
                                        </p:cTn>
                                        <p:tgtEl>
                                          <p:spTgt spid="54"/>
                                        </p:tgtEl>
                                        <p:attrNameLst>
                                          <p:attrName>ppt_x</p:attrName>
                                        </p:attrNameLst>
                                      </p:cBhvr>
                                    </p:anim>
                                    <p:anim by="(-#ppt_w*0.10)" calcmode="lin" valueType="num">
                                      <p:cBhvr>
                                        <p:cTn id="73" dur="50" autoRev="1" fill="hold">
                                          <p:stCondLst>
                                            <p:cond delay="0"/>
                                          </p:stCondLst>
                                        </p:cTn>
                                        <p:tgtEl>
                                          <p:spTgt spid="54"/>
                                        </p:tgtEl>
                                        <p:attrNameLst>
                                          <p:attrName>ppt_y</p:attrName>
                                        </p:attrNameLst>
                                      </p:cBhvr>
                                    </p:anim>
                                    <p:animRot by="-480000">
                                      <p:cBhvr>
                                        <p:cTn id="74" dur="50" autoRev="1" fill="hold">
                                          <p:stCondLst>
                                            <p:cond delay="0"/>
                                          </p:stCondLst>
                                        </p:cTn>
                                        <p:tgtEl>
                                          <p:spTgt spid="54"/>
                                        </p:tgtEl>
                                        <p:attrNameLst>
                                          <p:attrName>r</p:attrName>
                                        </p:attrNameLst>
                                      </p:cBhvr>
                                    </p:animRot>
                                  </p:childTnLst>
                                </p:cTn>
                              </p:par>
                              <p:par>
                                <p:cTn id="75" presetID="22" presetClass="entr" presetSubtype="8" fill="hold" grpId="0" nodeType="withEffect">
                                  <p:stCondLst>
                                    <p:cond delay="0"/>
                                  </p:stCondLst>
                                  <p:iterate type="lt">
                                    <p:tmPct val="30000"/>
                                  </p:iterate>
                                  <p:childTnLst>
                                    <p:set>
                                      <p:cBhvr>
                                        <p:cTn id="76" dur="1" fill="hold">
                                          <p:stCondLst>
                                            <p:cond delay="0"/>
                                          </p:stCondLst>
                                        </p:cTn>
                                        <p:tgtEl>
                                          <p:spTgt spid="56"/>
                                        </p:tgtEl>
                                        <p:attrNameLst>
                                          <p:attrName>style.visibility</p:attrName>
                                        </p:attrNameLst>
                                      </p:cBhvr>
                                      <p:to>
                                        <p:strVal val="visible"/>
                                      </p:to>
                                    </p:set>
                                    <p:animEffect transition="in" filter="wipe(left)">
                                      <p:cBhvr>
                                        <p:cTn id="77" dur="100"/>
                                        <p:tgtEl>
                                          <p:spTgt spid="56"/>
                                        </p:tgtEl>
                                      </p:cBhvr>
                                    </p:animEffect>
                                  </p:childTnLst>
                                </p:cTn>
                              </p:par>
                              <p:par>
                                <p:cTn id="78" presetID="36" presetClass="emph" presetSubtype="0" fill="hold" grpId="1" nodeType="withEffect">
                                  <p:stCondLst>
                                    <p:cond delay="0"/>
                                  </p:stCondLst>
                                  <p:iterate type="lt">
                                    <p:tmPct val="30000"/>
                                  </p:iterate>
                                  <p:childTnLst>
                                    <p:animScale>
                                      <p:cBhvr>
                                        <p:cTn id="79" dur="50" autoRev="1" fill="hold">
                                          <p:stCondLst>
                                            <p:cond delay="0"/>
                                          </p:stCondLst>
                                        </p:cTn>
                                        <p:tgtEl>
                                          <p:spTgt spid="56"/>
                                        </p:tgtEl>
                                      </p:cBhvr>
                                      <p:to x="80000" y="100000"/>
                                    </p:animScale>
                                    <p:anim by="(#ppt_w*0.10)" calcmode="lin" valueType="num">
                                      <p:cBhvr>
                                        <p:cTn id="80" dur="50" autoRev="1" fill="hold">
                                          <p:stCondLst>
                                            <p:cond delay="0"/>
                                          </p:stCondLst>
                                        </p:cTn>
                                        <p:tgtEl>
                                          <p:spTgt spid="56"/>
                                        </p:tgtEl>
                                        <p:attrNameLst>
                                          <p:attrName>ppt_x</p:attrName>
                                        </p:attrNameLst>
                                      </p:cBhvr>
                                    </p:anim>
                                    <p:anim by="(-#ppt_w*0.10)" calcmode="lin" valueType="num">
                                      <p:cBhvr>
                                        <p:cTn id="81" dur="50" autoRev="1" fill="hold">
                                          <p:stCondLst>
                                            <p:cond delay="0"/>
                                          </p:stCondLst>
                                        </p:cTn>
                                        <p:tgtEl>
                                          <p:spTgt spid="56"/>
                                        </p:tgtEl>
                                        <p:attrNameLst>
                                          <p:attrName>ppt_y</p:attrName>
                                        </p:attrNameLst>
                                      </p:cBhvr>
                                    </p:anim>
                                    <p:animRot by="-480000">
                                      <p:cBhvr>
                                        <p:cTn id="82" dur="50" autoRev="1" fill="hold">
                                          <p:stCondLst>
                                            <p:cond delay="0"/>
                                          </p:stCondLst>
                                        </p:cTn>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83" repeatCount="indefinite" fill="hold" display="0">
                  <p:stCondLst>
                    <p:cond delay="indefinite"/>
                  </p:stCondLst>
                  <p:endCondLst>
                    <p:cond evt="onStopAudio" delay="0">
                      <p:tgtEl>
                        <p:sldTgt/>
                      </p:tgtEl>
                    </p:cond>
                  </p:endCondLst>
                </p:cTn>
                <p:tgtEl>
                  <p:spTgt spid="64"/>
                </p:tgtEl>
              </p:cMediaNode>
            </p:video>
          </p:childTnLst>
        </p:cTn>
      </p:par>
    </p:tnLst>
    <p:bldLst>
      <p:bldP spid="6" grpId="0"/>
      <p:bldP spid="17" grpId="0" bldLvl="0" animBg="1"/>
      <p:bldP spid="18" grpId="0"/>
      <p:bldP spid="18" grpId="1"/>
      <p:bldP spid="54" grpId="0"/>
      <p:bldP spid="54" grpId="1"/>
      <p:bldP spid="55" grpId="0"/>
      <p:bldP spid="55" grpId="1"/>
      <p:bldP spid="56" grpId="0"/>
      <p:bldP spid="5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游戏界面设计</a:t>
            </a:r>
            <a:endPar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1010" y="523240"/>
            <a:ext cx="680720" cy="553085"/>
          </a:xfrm>
          <a:prstGeom prst="rect">
            <a:avLst/>
          </a:prstGeom>
          <a:noFill/>
        </p:spPr>
        <p:txBody>
          <a:bodyPr wrap="square" rtlCol="0">
            <a:spAutoFit/>
          </a:bodyPr>
          <a:lstStyle/>
          <a:p>
            <a:pPr algn="ctr" defTabSz="685800"/>
            <a:r>
              <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2.2</a:t>
            </a:r>
            <a:endPar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2" name="文本框 9"/>
          <p:cNvSpPr txBox="1"/>
          <p:nvPr/>
        </p:nvSpPr>
        <p:spPr>
          <a:xfrm>
            <a:off x="1024255" y="1519555"/>
            <a:ext cx="1232535" cy="398780"/>
          </a:xfrm>
          <a:prstGeom prst="rect">
            <a:avLst/>
          </a:prstGeom>
          <a:noFill/>
        </p:spPr>
        <p:txBody>
          <a:bodyPr wrap="square" rtlCol="0">
            <a:spAutoFit/>
          </a:bodyPr>
          <a:p>
            <a:r>
              <a:rPr lang="zh-CN" altLang="en-US" sz="2000" b="1" spc="600" dirty="0">
                <a:solidFill>
                  <a:srgbClr val="FF5E72"/>
                </a:solidFill>
                <a:latin typeface="微软雅黑" panose="020B0503020204020204" pitchFamily="34" charset="-122"/>
                <a:ea typeface="微软雅黑" panose="020B0503020204020204" pitchFamily="34" charset="-122"/>
              </a:rPr>
              <a:t>主界面</a:t>
            </a:r>
            <a:endParaRPr lang="zh-CN" altLang="en-US" sz="2000" b="1" spc="600" dirty="0">
              <a:solidFill>
                <a:srgbClr val="FF5E72"/>
              </a:solidFill>
              <a:latin typeface="微软雅黑" panose="020B0503020204020204" pitchFamily="34" charset="-122"/>
              <a:ea typeface="微软雅黑" panose="020B0503020204020204" pitchFamily="34" charset="-122"/>
            </a:endParaRPr>
          </a:p>
        </p:txBody>
      </p:sp>
      <p:sp>
        <p:nvSpPr>
          <p:cNvPr id="4" name="文本框 25"/>
          <p:cNvSpPr txBox="1"/>
          <p:nvPr/>
        </p:nvSpPr>
        <p:spPr>
          <a:xfrm>
            <a:off x="1024255" y="1918335"/>
            <a:ext cx="7265035" cy="1060450"/>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sz="1400" dirty="0">
                <a:solidFill>
                  <a:srgbClr val="FFFFFF"/>
                </a:solidFill>
                <a:latin typeface="微软雅黑" panose="020B0503020204020204" pitchFamily="34" charset="-122"/>
                <a:ea typeface="微软雅黑" panose="020B0503020204020204" pitchFamily="34" charset="-122"/>
              </a:rPr>
              <a:t>游戏的主界面，在这个界面有用户选择展示的小宠物，用户可以在这个界面看到自己的虚拟金币的数量、和自己的宠物互动。并且通过点击侧面的功能模块，会有不同的功能模块出现。还可以通过点击图中的小房子，进入房间，方便用户深入进行其他游戏内容。</a:t>
            </a:r>
            <a:endParaRPr sz="1400" dirty="0">
              <a:solidFill>
                <a:srgbClr val="FFFFFF"/>
              </a:solidFill>
              <a:latin typeface="微软雅黑" panose="020B0503020204020204" pitchFamily="34" charset="-122"/>
              <a:ea typeface="微软雅黑" panose="020B0503020204020204" pitchFamily="34" charset="-122"/>
            </a:endParaRPr>
          </a:p>
        </p:txBody>
      </p:sp>
      <p:pic>
        <p:nvPicPr>
          <p:cNvPr id="8" name="图片 18"/>
          <p:cNvPicPr>
            <a:picLocks noChangeAspect="1"/>
          </p:cNvPicPr>
          <p:nvPr/>
        </p:nvPicPr>
        <p:blipFill>
          <a:blip r:embed="rId2"/>
          <a:stretch>
            <a:fillRect/>
          </a:stretch>
        </p:blipFill>
        <p:spPr>
          <a:xfrm>
            <a:off x="8873490" y="523240"/>
            <a:ext cx="2633980" cy="5719445"/>
          </a:xfrm>
          <a:prstGeom prst="rect">
            <a:avLst/>
          </a:prstGeom>
        </p:spPr>
      </p:pic>
      <p:sp>
        <p:nvSpPr>
          <p:cNvPr id="92" name="文本框 15"/>
          <p:cNvSpPr txBox="1"/>
          <p:nvPr/>
        </p:nvSpPr>
        <p:spPr>
          <a:xfrm>
            <a:off x="1024255" y="3790950"/>
            <a:ext cx="1661160" cy="398780"/>
          </a:xfrm>
          <a:prstGeom prst="rect">
            <a:avLst/>
          </a:prstGeom>
          <a:noFill/>
        </p:spPr>
        <p:txBody>
          <a:bodyPr wrap="square" rtlCol="0">
            <a:spAutoFit/>
          </a:bodyPr>
          <a:p>
            <a:r>
              <a:rPr lang="zh-CN" altLang="en-US" sz="2000" b="1" spc="600" dirty="0" smtClean="0">
                <a:solidFill>
                  <a:srgbClr val="FFAE4C"/>
                </a:solidFill>
                <a:latin typeface="微软雅黑" panose="020B0503020204020204" pitchFamily="34" charset="-122"/>
                <a:ea typeface="微软雅黑" panose="020B0503020204020204" pitchFamily="34" charset="-122"/>
              </a:rPr>
              <a:t>房间界面</a:t>
            </a:r>
            <a:endParaRPr lang="zh-CN" altLang="en-US" sz="2000" b="1" spc="600" dirty="0" smtClean="0">
              <a:solidFill>
                <a:srgbClr val="FFAE4C"/>
              </a:solidFill>
              <a:latin typeface="微软雅黑" panose="020B0503020204020204" pitchFamily="34" charset="-122"/>
              <a:ea typeface="微软雅黑" panose="020B0503020204020204" pitchFamily="34" charset="-122"/>
            </a:endParaRPr>
          </a:p>
        </p:txBody>
      </p:sp>
      <p:sp>
        <p:nvSpPr>
          <p:cNvPr id="96" name="文本框 25"/>
          <p:cNvSpPr txBox="1"/>
          <p:nvPr/>
        </p:nvSpPr>
        <p:spPr>
          <a:xfrm>
            <a:off x="1141730" y="4189730"/>
            <a:ext cx="7265035" cy="1383665"/>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sz="1400" dirty="0">
                <a:solidFill>
                  <a:srgbClr val="FFFFFF"/>
                </a:solidFill>
                <a:latin typeface="微软雅黑" panose="020B0503020204020204" pitchFamily="34" charset="-122"/>
                <a:ea typeface="微软雅黑" panose="020B0503020204020204" pitchFamily="34" charset="-122"/>
              </a:rPr>
              <a:t>此界面为游戏内容的展示收集功能界面，作为深度游戏内容、管理用户道具，通过邮件系统和其他游戏玩家进行互动的界面。此页面可作为展厅展示用户收集的虚拟道具，用户可以在此界面添加放置自己收藏的虚拟道具，个性化定制自己的小屋。此界面在功能模块上，也做为前往收藏界面、明信片界面的集合界面。</a:t>
            </a:r>
            <a:endParaRPr sz="1400" dirty="0">
              <a:solidFill>
                <a:srgbClr val="FFFFFF"/>
              </a:solidFill>
              <a:latin typeface="微软雅黑" panose="020B0503020204020204" pitchFamily="34" charset="-122"/>
              <a:ea typeface="微软雅黑" panose="020B0503020204020204" pitchFamily="34" charset="-122"/>
            </a:endParaRPr>
          </a:p>
        </p:txBody>
      </p:sp>
      <p:pic>
        <p:nvPicPr>
          <p:cNvPr id="98" name="图片 19"/>
          <p:cNvPicPr>
            <a:picLocks noChangeAspect="1"/>
          </p:cNvPicPr>
          <p:nvPr/>
        </p:nvPicPr>
        <p:blipFill>
          <a:blip r:embed="rId3"/>
          <a:stretch>
            <a:fillRect/>
          </a:stretch>
        </p:blipFill>
        <p:spPr>
          <a:xfrm>
            <a:off x="8850948" y="523240"/>
            <a:ext cx="2656192" cy="57204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000"/>
                                        <p:tgtEl>
                                          <p:spTgt spid="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1000"/>
                                        <p:tgtEl>
                                          <p:spTgt spid="4"/>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wipe(left)">
                                      <p:cBhvr>
                                        <p:cTn id="24" dur="1000"/>
                                        <p:tgtEl>
                                          <p:spTgt spid="92"/>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wipe(left)">
                                      <p:cBhvr>
                                        <p:cTn id="28" dur="1000"/>
                                        <p:tgtEl>
                                          <p:spTgt spid="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4" grpId="0"/>
      <p:bldP spid="92" grpId="0"/>
      <p:bldP spid="9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游戏界面设计</a:t>
            </a:r>
            <a:endPar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1010" y="523240"/>
            <a:ext cx="680720" cy="553085"/>
          </a:xfrm>
          <a:prstGeom prst="rect">
            <a:avLst/>
          </a:prstGeom>
          <a:noFill/>
        </p:spPr>
        <p:txBody>
          <a:bodyPr wrap="square" rtlCol="0">
            <a:spAutoFit/>
          </a:bodyPr>
          <a:lstStyle/>
          <a:p>
            <a:pPr algn="ctr" defTabSz="685800"/>
            <a:r>
              <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2.2</a:t>
            </a:r>
            <a:endParaRPr lang="zh-CN" altLang="en-US"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4" name="文本框 25"/>
          <p:cNvSpPr txBox="1"/>
          <p:nvPr/>
        </p:nvSpPr>
        <p:spPr>
          <a:xfrm>
            <a:off x="1024255" y="1918335"/>
            <a:ext cx="7265035" cy="1383665"/>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sz="1400" dirty="0">
                <a:solidFill>
                  <a:srgbClr val="FFFFFF"/>
                </a:solidFill>
                <a:latin typeface="微软雅黑" panose="020B0503020204020204" pitchFamily="34" charset="-122"/>
                <a:ea typeface="微软雅黑" panose="020B0503020204020204" pitchFamily="34" charset="-122"/>
              </a:rPr>
              <a:t>此界面用于显示游戏内解锁和未解锁的虚拟道具，用户可以在这个界面看到自己所获得收藏的虚拟道具，还可以看到自己还未解锁的道具，可以在这个界面使用游戏内的虚拟金币购买解锁游戏内虚拟道具，也作为一个虚拟和现实的接口，在这用户可以用虚拟金币够买八维通的现实道具。</a:t>
            </a:r>
            <a:endParaRPr sz="1400" dirty="0">
              <a:solidFill>
                <a:srgbClr val="FFFFFF"/>
              </a:solidFill>
              <a:latin typeface="微软雅黑" panose="020B0503020204020204" pitchFamily="34" charset="-122"/>
              <a:ea typeface="微软雅黑" panose="020B0503020204020204" pitchFamily="34" charset="-122"/>
            </a:endParaRPr>
          </a:p>
        </p:txBody>
      </p:sp>
      <p:sp>
        <p:nvSpPr>
          <p:cNvPr id="96" name="文本框 25"/>
          <p:cNvSpPr txBox="1"/>
          <p:nvPr/>
        </p:nvSpPr>
        <p:spPr>
          <a:xfrm>
            <a:off x="1141730" y="4384675"/>
            <a:ext cx="7265035" cy="737235"/>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sz="1400" dirty="0">
                <a:solidFill>
                  <a:srgbClr val="FFFFFF"/>
                </a:solidFill>
                <a:latin typeface="微软雅黑" panose="020B0503020204020204" pitchFamily="34" charset="-122"/>
                <a:ea typeface="微软雅黑" panose="020B0503020204020204" pitchFamily="34" charset="-122"/>
              </a:rPr>
              <a:t>个界面用于显示用户在达成成就，例如到达新的特殊地铁站、游戏内宠物成长值达到某个里程碑、完成平台活动获得的奖励纪念性质的电子明信片。</a:t>
            </a:r>
            <a:endParaRPr sz="1400" dirty="0">
              <a:solidFill>
                <a:srgbClr val="FFFFFF"/>
              </a:solidFill>
              <a:latin typeface="微软雅黑" panose="020B0503020204020204" pitchFamily="34" charset="-122"/>
              <a:ea typeface="微软雅黑" panose="020B0503020204020204" pitchFamily="34" charset="-122"/>
            </a:endParaRPr>
          </a:p>
        </p:txBody>
      </p:sp>
      <p:sp>
        <p:nvSpPr>
          <p:cNvPr id="18" name="文本框 21"/>
          <p:cNvSpPr txBox="1"/>
          <p:nvPr/>
        </p:nvSpPr>
        <p:spPr>
          <a:xfrm>
            <a:off x="1024255" y="1488440"/>
            <a:ext cx="1693545" cy="398780"/>
          </a:xfrm>
          <a:prstGeom prst="rect">
            <a:avLst/>
          </a:prstGeom>
          <a:noFill/>
        </p:spPr>
        <p:txBody>
          <a:bodyPr wrap="square" rtlCol="0">
            <a:spAutoFit/>
          </a:bodyPr>
          <a:p>
            <a:pPr algn="l"/>
            <a:r>
              <a:rPr lang="zh-CN" altLang="en-US" sz="2000" b="1" spc="600" dirty="0" smtClean="0">
                <a:solidFill>
                  <a:srgbClr val="73ADC9"/>
                </a:solidFill>
                <a:latin typeface="微软雅黑" panose="020B0503020204020204" pitchFamily="34" charset="-122"/>
                <a:ea typeface="微软雅黑" panose="020B0503020204020204" pitchFamily="34" charset="-122"/>
              </a:rPr>
              <a:t>收藏界面</a:t>
            </a:r>
            <a:endParaRPr lang="zh-CN" altLang="en-US" sz="2000" b="1" spc="600" dirty="0" smtClean="0">
              <a:solidFill>
                <a:srgbClr val="73ADC9"/>
              </a:solidFill>
              <a:latin typeface="微软雅黑" panose="020B0503020204020204" pitchFamily="34" charset="-122"/>
              <a:ea typeface="微软雅黑" panose="020B0503020204020204" pitchFamily="34" charset="-122"/>
            </a:endParaRPr>
          </a:p>
        </p:txBody>
      </p:sp>
      <p:sp>
        <p:nvSpPr>
          <p:cNvPr id="11" name="文本框 12"/>
          <p:cNvSpPr txBox="1"/>
          <p:nvPr/>
        </p:nvSpPr>
        <p:spPr>
          <a:xfrm>
            <a:off x="1141730" y="3985895"/>
            <a:ext cx="2224405" cy="398780"/>
          </a:xfrm>
          <a:prstGeom prst="rect">
            <a:avLst/>
          </a:prstGeom>
          <a:noFill/>
        </p:spPr>
        <p:txBody>
          <a:bodyPr wrap="square" rtlCol="0">
            <a:spAutoFit/>
          </a:bodyPr>
          <a:p>
            <a:r>
              <a:rPr lang="zh-CN" altLang="en-US" sz="2000" b="1" spc="600" dirty="0" smtClean="0">
                <a:solidFill>
                  <a:srgbClr val="AEBD72"/>
                </a:solidFill>
                <a:latin typeface="微软雅黑" panose="020B0503020204020204" pitchFamily="34" charset="-122"/>
                <a:ea typeface="微软雅黑" panose="020B0503020204020204" pitchFamily="34" charset="-122"/>
              </a:rPr>
              <a:t>明信片界面</a:t>
            </a:r>
            <a:endParaRPr lang="zh-CN" altLang="en-US" sz="2000" b="1" spc="600" dirty="0" smtClean="0">
              <a:solidFill>
                <a:srgbClr val="AEBD72"/>
              </a:solidFill>
              <a:latin typeface="微软雅黑" panose="020B0503020204020204" pitchFamily="34" charset="-122"/>
              <a:ea typeface="微软雅黑" panose="020B0503020204020204" pitchFamily="34" charset="-122"/>
            </a:endParaRPr>
          </a:p>
        </p:txBody>
      </p:sp>
      <p:pic>
        <p:nvPicPr>
          <p:cNvPr id="20" name="图片 20"/>
          <p:cNvPicPr>
            <a:picLocks noChangeAspect="1"/>
          </p:cNvPicPr>
          <p:nvPr/>
        </p:nvPicPr>
        <p:blipFill>
          <a:blip r:embed="rId2"/>
          <a:stretch>
            <a:fillRect/>
          </a:stretch>
        </p:blipFill>
        <p:spPr>
          <a:xfrm>
            <a:off x="8933498" y="568325"/>
            <a:ext cx="2628875" cy="5720442"/>
          </a:xfrm>
          <a:prstGeom prst="rect">
            <a:avLst/>
          </a:prstGeom>
        </p:spPr>
      </p:pic>
      <p:pic>
        <p:nvPicPr>
          <p:cNvPr id="41" name="图片 41"/>
          <p:cNvPicPr>
            <a:picLocks noChangeAspect="1"/>
          </p:cNvPicPr>
          <p:nvPr/>
        </p:nvPicPr>
        <p:blipFill>
          <a:blip r:embed="rId3"/>
          <a:stretch>
            <a:fillRect/>
          </a:stretch>
        </p:blipFill>
        <p:spPr>
          <a:xfrm>
            <a:off x="8929370" y="569278"/>
            <a:ext cx="2633452" cy="57204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wipe(left)">
                                      <p:cBhvr>
                                        <p:cTn id="20" dur="1000"/>
                                        <p:tgtEl>
                                          <p:spTgt spid="9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1000"/>
                                        <p:tgtEl>
                                          <p:spTgt spid="18"/>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 grpId="0"/>
      <p:bldP spid="96" grpId="0"/>
      <p:bldP spid="1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游戏内容详解</a:t>
            </a:r>
            <a:endPar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1010" y="523240"/>
            <a:ext cx="673100" cy="553085"/>
          </a:xfrm>
          <a:prstGeom prst="rect">
            <a:avLst/>
          </a:prstGeom>
          <a:noFill/>
        </p:spPr>
        <p:txBody>
          <a:bodyPr wrap="square" rtlCol="0">
            <a:spAutoFit/>
          </a:bodyPr>
          <a:lstStyle/>
          <a:p>
            <a:pPr algn="ctr" defTabSz="685800"/>
            <a:r>
              <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2.3</a:t>
            </a:r>
            <a:endPar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6" name="Freeform 318"/>
          <p:cNvSpPr>
            <a:spLocks noEditPoints="1"/>
          </p:cNvSpPr>
          <p:nvPr/>
        </p:nvSpPr>
        <p:spPr bwMode="auto">
          <a:xfrm rot="20653783">
            <a:off x="2225538" y="1914454"/>
            <a:ext cx="527050" cy="885825"/>
          </a:xfrm>
          <a:custGeom>
            <a:avLst/>
            <a:gdLst>
              <a:gd name="T0" fmla="*/ 16 w 124"/>
              <a:gd name="T1" fmla="*/ 82 h 208"/>
              <a:gd name="T2" fmla="*/ 36 w 124"/>
              <a:gd name="T3" fmla="*/ 85 h 208"/>
              <a:gd name="T4" fmla="*/ 71 w 124"/>
              <a:gd name="T5" fmla="*/ 63 h 208"/>
              <a:gd name="T6" fmla="*/ 69 w 124"/>
              <a:gd name="T7" fmla="*/ 85 h 208"/>
              <a:gd name="T8" fmla="*/ 62 w 124"/>
              <a:gd name="T9" fmla="*/ 108 h 208"/>
              <a:gd name="T10" fmla="*/ 53 w 124"/>
              <a:gd name="T11" fmla="*/ 122 h 208"/>
              <a:gd name="T12" fmla="*/ 48 w 124"/>
              <a:gd name="T13" fmla="*/ 133 h 208"/>
              <a:gd name="T14" fmla="*/ 45 w 124"/>
              <a:gd name="T15" fmla="*/ 153 h 208"/>
              <a:gd name="T16" fmla="*/ 40 w 124"/>
              <a:gd name="T17" fmla="*/ 166 h 208"/>
              <a:gd name="T18" fmla="*/ 37 w 124"/>
              <a:gd name="T19" fmla="*/ 200 h 208"/>
              <a:gd name="T20" fmla="*/ 52 w 124"/>
              <a:gd name="T21" fmla="*/ 205 h 208"/>
              <a:gd name="T22" fmla="*/ 73 w 124"/>
              <a:gd name="T23" fmla="*/ 201 h 208"/>
              <a:gd name="T24" fmla="*/ 77 w 124"/>
              <a:gd name="T25" fmla="*/ 177 h 208"/>
              <a:gd name="T26" fmla="*/ 85 w 124"/>
              <a:gd name="T27" fmla="*/ 169 h 208"/>
              <a:gd name="T28" fmla="*/ 91 w 124"/>
              <a:gd name="T29" fmla="*/ 150 h 208"/>
              <a:gd name="T30" fmla="*/ 96 w 124"/>
              <a:gd name="T31" fmla="*/ 133 h 208"/>
              <a:gd name="T32" fmla="*/ 101 w 124"/>
              <a:gd name="T33" fmla="*/ 109 h 208"/>
              <a:gd name="T34" fmla="*/ 110 w 124"/>
              <a:gd name="T35" fmla="*/ 72 h 208"/>
              <a:gd name="T36" fmla="*/ 119 w 124"/>
              <a:gd name="T37" fmla="*/ 34 h 208"/>
              <a:gd name="T38" fmla="*/ 114 w 124"/>
              <a:gd name="T39" fmla="*/ 0 h 208"/>
              <a:gd name="T40" fmla="*/ 109 w 124"/>
              <a:gd name="T41" fmla="*/ 9 h 208"/>
              <a:gd name="T42" fmla="*/ 114 w 124"/>
              <a:gd name="T43" fmla="*/ 20 h 208"/>
              <a:gd name="T44" fmla="*/ 113 w 124"/>
              <a:gd name="T45" fmla="*/ 29 h 208"/>
              <a:gd name="T46" fmla="*/ 107 w 124"/>
              <a:gd name="T47" fmla="*/ 61 h 208"/>
              <a:gd name="T48" fmla="*/ 98 w 124"/>
              <a:gd name="T49" fmla="*/ 83 h 208"/>
              <a:gd name="T50" fmla="*/ 93 w 124"/>
              <a:gd name="T51" fmla="*/ 98 h 208"/>
              <a:gd name="T52" fmla="*/ 87 w 124"/>
              <a:gd name="T53" fmla="*/ 123 h 208"/>
              <a:gd name="T54" fmla="*/ 81 w 124"/>
              <a:gd name="T55" fmla="*/ 140 h 208"/>
              <a:gd name="T56" fmla="*/ 85 w 124"/>
              <a:gd name="T57" fmla="*/ 146 h 208"/>
              <a:gd name="T58" fmla="*/ 78 w 124"/>
              <a:gd name="T59" fmla="*/ 159 h 208"/>
              <a:gd name="T60" fmla="*/ 77 w 124"/>
              <a:gd name="T61" fmla="*/ 169 h 208"/>
              <a:gd name="T62" fmla="*/ 71 w 124"/>
              <a:gd name="T63" fmla="*/ 193 h 208"/>
              <a:gd name="T64" fmla="*/ 68 w 124"/>
              <a:gd name="T65" fmla="*/ 200 h 208"/>
              <a:gd name="T66" fmla="*/ 57 w 124"/>
              <a:gd name="T67" fmla="*/ 204 h 208"/>
              <a:gd name="T68" fmla="*/ 45 w 124"/>
              <a:gd name="T69" fmla="*/ 196 h 208"/>
              <a:gd name="T70" fmla="*/ 50 w 124"/>
              <a:gd name="T71" fmla="*/ 171 h 208"/>
              <a:gd name="T72" fmla="*/ 50 w 124"/>
              <a:gd name="T73" fmla="*/ 159 h 208"/>
              <a:gd name="T74" fmla="*/ 55 w 124"/>
              <a:gd name="T75" fmla="*/ 151 h 208"/>
              <a:gd name="T76" fmla="*/ 55 w 124"/>
              <a:gd name="T77" fmla="*/ 150 h 208"/>
              <a:gd name="T78" fmla="*/ 60 w 124"/>
              <a:gd name="T79" fmla="*/ 134 h 208"/>
              <a:gd name="T80" fmla="*/ 60 w 124"/>
              <a:gd name="T81" fmla="*/ 139 h 208"/>
              <a:gd name="T82" fmla="*/ 84 w 124"/>
              <a:gd name="T83" fmla="*/ 84 h 208"/>
              <a:gd name="T84" fmla="*/ 87 w 124"/>
              <a:gd name="T85" fmla="*/ 49 h 208"/>
              <a:gd name="T86" fmla="*/ 75 w 124"/>
              <a:gd name="T87" fmla="*/ 49 h 208"/>
              <a:gd name="T88" fmla="*/ 70 w 124"/>
              <a:gd name="T89" fmla="*/ 55 h 208"/>
              <a:gd name="T90" fmla="*/ 59 w 124"/>
              <a:gd name="T91" fmla="*/ 55 h 208"/>
              <a:gd name="T92" fmla="*/ 52 w 124"/>
              <a:gd name="T93" fmla="*/ 59 h 208"/>
              <a:gd name="T94" fmla="*/ 35 w 124"/>
              <a:gd name="T95" fmla="*/ 71 h 208"/>
              <a:gd name="T96" fmla="*/ 32 w 124"/>
              <a:gd name="T97" fmla="*/ 71 h 208"/>
              <a:gd name="T98" fmla="*/ 14 w 124"/>
              <a:gd name="T99" fmla="*/ 69 h 208"/>
              <a:gd name="T100" fmla="*/ 26 w 124"/>
              <a:gd name="T101" fmla="*/ 49 h 208"/>
              <a:gd name="T102" fmla="*/ 59 w 124"/>
              <a:gd name="T103" fmla="*/ 31 h 208"/>
              <a:gd name="T104" fmla="*/ 93 w 124"/>
              <a:gd name="T105" fmla="*/ 11 h 208"/>
              <a:gd name="T106" fmla="*/ 87 w 124"/>
              <a:gd name="T107" fmla="*/ 5 h 208"/>
              <a:gd name="T108" fmla="*/ 69 w 124"/>
              <a:gd name="T109" fmla="*/ 16 h 208"/>
              <a:gd name="T110" fmla="*/ 0 w 124"/>
              <a:gd name="T111" fmla="*/ 53 h 208"/>
              <a:gd name="T112" fmla="*/ 110 w 124"/>
              <a:gd name="T113" fmla="*/ 8 h 208"/>
              <a:gd name="T114" fmla="*/ 81 w 124"/>
              <a:gd name="T115" fmla="*/ 176 h 208"/>
              <a:gd name="T116" fmla="*/ 62 w 124"/>
              <a:gd name="T117" fmla="*/ 61 h 208"/>
              <a:gd name="T118" fmla="*/ 46 w 124"/>
              <a:gd name="T119" fmla="*/ 69 h 208"/>
              <a:gd name="T120" fmla="*/ 24 w 124"/>
              <a:gd name="T121" fmla="*/ 82 h 208"/>
              <a:gd name="T122" fmla="*/ 29 w 124"/>
              <a:gd name="T123" fmla="*/ 8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208">
                <a:moveTo>
                  <a:pt x="10" y="72"/>
                </a:moveTo>
                <a:cubicBezTo>
                  <a:pt x="10" y="72"/>
                  <a:pt x="10" y="72"/>
                  <a:pt x="10" y="72"/>
                </a:cubicBezTo>
                <a:cubicBezTo>
                  <a:pt x="11" y="76"/>
                  <a:pt x="13" y="75"/>
                  <a:pt x="14" y="80"/>
                </a:cubicBezTo>
                <a:cubicBezTo>
                  <a:pt x="14" y="79"/>
                  <a:pt x="13" y="78"/>
                  <a:pt x="12" y="78"/>
                </a:cubicBezTo>
                <a:cubicBezTo>
                  <a:pt x="13" y="79"/>
                  <a:pt x="14" y="81"/>
                  <a:pt x="15" y="83"/>
                </a:cubicBezTo>
                <a:cubicBezTo>
                  <a:pt x="16" y="84"/>
                  <a:pt x="16" y="85"/>
                  <a:pt x="16" y="82"/>
                </a:cubicBezTo>
                <a:cubicBezTo>
                  <a:pt x="17" y="85"/>
                  <a:pt x="19" y="88"/>
                  <a:pt x="20" y="90"/>
                </a:cubicBezTo>
                <a:cubicBezTo>
                  <a:pt x="24" y="94"/>
                  <a:pt x="24" y="94"/>
                  <a:pt x="24" y="94"/>
                </a:cubicBezTo>
                <a:cubicBezTo>
                  <a:pt x="28" y="91"/>
                  <a:pt x="28" y="91"/>
                  <a:pt x="28" y="91"/>
                </a:cubicBezTo>
                <a:cubicBezTo>
                  <a:pt x="31" y="89"/>
                  <a:pt x="32" y="87"/>
                  <a:pt x="34" y="85"/>
                </a:cubicBezTo>
                <a:cubicBezTo>
                  <a:pt x="35" y="86"/>
                  <a:pt x="34" y="86"/>
                  <a:pt x="35" y="87"/>
                </a:cubicBezTo>
                <a:cubicBezTo>
                  <a:pt x="36" y="86"/>
                  <a:pt x="36" y="86"/>
                  <a:pt x="36" y="85"/>
                </a:cubicBezTo>
                <a:cubicBezTo>
                  <a:pt x="40" y="85"/>
                  <a:pt x="43" y="80"/>
                  <a:pt x="47" y="79"/>
                </a:cubicBezTo>
                <a:cubicBezTo>
                  <a:pt x="46" y="78"/>
                  <a:pt x="45" y="78"/>
                  <a:pt x="46" y="77"/>
                </a:cubicBezTo>
                <a:cubicBezTo>
                  <a:pt x="47" y="77"/>
                  <a:pt x="47" y="79"/>
                  <a:pt x="48" y="78"/>
                </a:cubicBezTo>
                <a:cubicBezTo>
                  <a:pt x="51" y="75"/>
                  <a:pt x="54" y="73"/>
                  <a:pt x="56" y="71"/>
                </a:cubicBezTo>
                <a:cubicBezTo>
                  <a:pt x="59" y="69"/>
                  <a:pt x="62" y="68"/>
                  <a:pt x="64" y="66"/>
                </a:cubicBezTo>
                <a:cubicBezTo>
                  <a:pt x="67" y="65"/>
                  <a:pt x="69" y="64"/>
                  <a:pt x="71" y="63"/>
                </a:cubicBezTo>
                <a:cubicBezTo>
                  <a:pt x="73" y="62"/>
                  <a:pt x="75" y="60"/>
                  <a:pt x="76" y="59"/>
                </a:cubicBezTo>
                <a:cubicBezTo>
                  <a:pt x="76" y="59"/>
                  <a:pt x="77" y="59"/>
                  <a:pt x="77" y="59"/>
                </a:cubicBezTo>
                <a:cubicBezTo>
                  <a:pt x="77" y="63"/>
                  <a:pt x="76" y="67"/>
                  <a:pt x="74" y="68"/>
                </a:cubicBezTo>
                <a:cubicBezTo>
                  <a:pt x="77" y="69"/>
                  <a:pt x="70" y="79"/>
                  <a:pt x="75" y="77"/>
                </a:cubicBezTo>
                <a:cubicBezTo>
                  <a:pt x="74" y="80"/>
                  <a:pt x="70" y="82"/>
                  <a:pt x="72" y="84"/>
                </a:cubicBezTo>
                <a:cubicBezTo>
                  <a:pt x="71" y="84"/>
                  <a:pt x="69" y="82"/>
                  <a:pt x="69" y="85"/>
                </a:cubicBezTo>
                <a:cubicBezTo>
                  <a:pt x="68" y="87"/>
                  <a:pt x="71" y="84"/>
                  <a:pt x="70" y="86"/>
                </a:cubicBezTo>
                <a:cubicBezTo>
                  <a:pt x="69" y="86"/>
                  <a:pt x="70" y="87"/>
                  <a:pt x="71" y="88"/>
                </a:cubicBezTo>
                <a:cubicBezTo>
                  <a:pt x="68" y="86"/>
                  <a:pt x="69" y="92"/>
                  <a:pt x="67" y="92"/>
                </a:cubicBezTo>
                <a:cubicBezTo>
                  <a:pt x="67" y="94"/>
                  <a:pt x="69" y="91"/>
                  <a:pt x="69" y="93"/>
                </a:cubicBezTo>
                <a:cubicBezTo>
                  <a:pt x="68" y="95"/>
                  <a:pt x="64" y="96"/>
                  <a:pt x="66" y="99"/>
                </a:cubicBezTo>
                <a:cubicBezTo>
                  <a:pt x="61" y="102"/>
                  <a:pt x="61" y="104"/>
                  <a:pt x="62" y="108"/>
                </a:cubicBezTo>
                <a:cubicBezTo>
                  <a:pt x="61" y="108"/>
                  <a:pt x="60" y="107"/>
                  <a:pt x="59" y="108"/>
                </a:cubicBezTo>
                <a:cubicBezTo>
                  <a:pt x="61" y="111"/>
                  <a:pt x="55" y="114"/>
                  <a:pt x="55" y="116"/>
                </a:cubicBezTo>
                <a:cubicBezTo>
                  <a:pt x="56" y="116"/>
                  <a:pt x="56" y="115"/>
                  <a:pt x="57" y="116"/>
                </a:cubicBezTo>
                <a:cubicBezTo>
                  <a:pt x="56" y="117"/>
                  <a:pt x="56" y="119"/>
                  <a:pt x="56" y="121"/>
                </a:cubicBezTo>
                <a:cubicBezTo>
                  <a:pt x="55" y="121"/>
                  <a:pt x="55" y="119"/>
                  <a:pt x="54" y="119"/>
                </a:cubicBezTo>
                <a:cubicBezTo>
                  <a:pt x="51" y="122"/>
                  <a:pt x="58" y="122"/>
                  <a:pt x="53" y="122"/>
                </a:cubicBezTo>
                <a:cubicBezTo>
                  <a:pt x="52" y="124"/>
                  <a:pt x="54" y="125"/>
                  <a:pt x="52" y="127"/>
                </a:cubicBezTo>
                <a:cubicBezTo>
                  <a:pt x="54" y="127"/>
                  <a:pt x="56" y="127"/>
                  <a:pt x="56" y="128"/>
                </a:cubicBezTo>
                <a:cubicBezTo>
                  <a:pt x="55" y="128"/>
                  <a:pt x="55" y="129"/>
                  <a:pt x="54" y="129"/>
                </a:cubicBezTo>
                <a:cubicBezTo>
                  <a:pt x="53" y="128"/>
                  <a:pt x="53" y="127"/>
                  <a:pt x="51" y="129"/>
                </a:cubicBezTo>
                <a:cubicBezTo>
                  <a:pt x="52" y="129"/>
                  <a:pt x="53" y="129"/>
                  <a:pt x="53" y="130"/>
                </a:cubicBezTo>
                <a:cubicBezTo>
                  <a:pt x="50" y="129"/>
                  <a:pt x="49" y="132"/>
                  <a:pt x="48" y="133"/>
                </a:cubicBezTo>
                <a:cubicBezTo>
                  <a:pt x="48" y="136"/>
                  <a:pt x="51" y="132"/>
                  <a:pt x="51" y="135"/>
                </a:cubicBezTo>
                <a:cubicBezTo>
                  <a:pt x="50" y="136"/>
                  <a:pt x="49" y="138"/>
                  <a:pt x="48" y="136"/>
                </a:cubicBezTo>
                <a:cubicBezTo>
                  <a:pt x="48" y="138"/>
                  <a:pt x="48" y="138"/>
                  <a:pt x="48" y="139"/>
                </a:cubicBezTo>
                <a:cubicBezTo>
                  <a:pt x="48" y="140"/>
                  <a:pt x="48" y="140"/>
                  <a:pt x="48" y="142"/>
                </a:cubicBezTo>
                <a:cubicBezTo>
                  <a:pt x="45" y="142"/>
                  <a:pt x="47" y="146"/>
                  <a:pt x="45" y="147"/>
                </a:cubicBezTo>
                <a:cubicBezTo>
                  <a:pt x="46" y="149"/>
                  <a:pt x="43" y="150"/>
                  <a:pt x="45" y="153"/>
                </a:cubicBezTo>
                <a:cubicBezTo>
                  <a:pt x="44" y="151"/>
                  <a:pt x="44" y="151"/>
                  <a:pt x="43" y="153"/>
                </a:cubicBezTo>
                <a:cubicBezTo>
                  <a:pt x="43" y="153"/>
                  <a:pt x="44" y="153"/>
                  <a:pt x="44" y="154"/>
                </a:cubicBezTo>
                <a:cubicBezTo>
                  <a:pt x="43" y="154"/>
                  <a:pt x="42" y="154"/>
                  <a:pt x="41" y="155"/>
                </a:cubicBezTo>
                <a:cubicBezTo>
                  <a:pt x="42" y="155"/>
                  <a:pt x="42" y="156"/>
                  <a:pt x="41" y="156"/>
                </a:cubicBezTo>
                <a:cubicBezTo>
                  <a:pt x="45" y="159"/>
                  <a:pt x="40" y="161"/>
                  <a:pt x="39" y="164"/>
                </a:cubicBezTo>
                <a:cubicBezTo>
                  <a:pt x="40" y="165"/>
                  <a:pt x="41" y="165"/>
                  <a:pt x="40" y="166"/>
                </a:cubicBezTo>
                <a:cubicBezTo>
                  <a:pt x="39" y="164"/>
                  <a:pt x="39" y="167"/>
                  <a:pt x="40" y="168"/>
                </a:cubicBezTo>
                <a:cubicBezTo>
                  <a:pt x="39" y="169"/>
                  <a:pt x="38" y="172"/>
                  <a:pt x="37" y="172"/>
                </a:cubicBezTo>
                <a:cubicBezTo>
                  <a:pt x="37" y="176"/>
                  <a:pt x="37" y="180"/>
                  <a:pt x="36" y="183"/>
                </a:cubicBezTo>
                <a:cubicBezTo>
                  <a:pt x="36" y="186"/>
                  <a:pt x="35" y="190"/>
                  <a:pt x="37" y="194"/>
                </a:cubicBezTo>
                <a:cubicBezTo>
                  <a:pt x="35" y="194"/>
                  <a:pt x="35" y="194"/>
                  <a:pt x="35" y="194"/>
                </a:cubicBezTo>
                <a:cubicBezTo>
                  <a:pt x="35" y="196"/>
                  <a:pt x="36" y="197"/>
                  <a:pt x="37" y="200"/>
                </a:cubicBezTo>
                <a:cubicBezTo>
                  <a:pt x="39" y="203"/>
                  <a:pt x="39" y="203"/>
                  <a:pt x="39" y="203"/>
                </a:cubicBezTo>
                <a:cubicBezTo>
                  <a:pt x="43" y="203"/>
                  <a:pt x="43" y="203"/>
                  <a:pt x="43" y="203"/>
                </a:cubicBezTo>
                <a:cubicBezTo>
                  <a:pt x="44" y="203"/>
                  <a:pt x="45" y="203"/>
                  <a:pt x="46" y="202"/>
                </a:cubicBezTo>
                <a:cubicBezTo>
                  <a:pt x="46" y="204"/>
                  <a:pt x="47" y="204"/>
                  <a:pt x="49" y="204"/>
                </a:cubicBezTo>
                <a:cubicBezTo>
                  <a:pt x="50" y="204"/>
                  <a:pt x="52" y="204"/>
                  <a:pt x="50" y="205"/>
                </a:cubicBezTo>
                <a:cubicBezTo>
                  <a:pt x="51" y="206"/>
                  <a:pt x="51" y="205"/>
                  <a:pt x="52" y="205"/>
                </a:cubicBezTo>
                <a:cubicBezTo>
                  <a:pt x="52" y="204"/>
                  <a:pt x="53" y="204"/>
                  <a:pt x="54" y="204"/>
                </a:cubicBezTo>
                <a:cubicBezTo>
                  <a:pt x="54" y="205"/>
                  <a:pt x="53" y="205"/>
                  <a:pt x="52" y="206"/>
                </a:cubicBezTo>
                <a:cubicBezTo>
                  <a:pt x="53" y="206"/>
                  <a:pt x="54" y="207"/>
                  <a:pt x="55" y="207"/>
                </a:cubicBezTo>
                <a:cubicBezTo>
                  <a:pt x="57" y="208"/>
                  <a:pt x="58" y="208"/>
                  <a:pt x="60" y="208"/>
                </a:cubicBezTo>
                <a:cubicBezTo>
                  <a:pt x="63" y="208"/>
                  <a:pt x="65" y="207"/>
                  <a:pt x="67" y="206"/>
                </a:cubicBezTo>
                <a:cubicBezTo>
                  <a:pt x="70" y="204"/>
                  <a:pt x="71" y="203"/>
                  <a:pt x="73" y="201"/>
                </a:cubicBezTo>
                <a:cubicBezTo>
                  <a:pt x="74" y="200"/>
                  <a:pt x="74" y="200"/>
                  <a:pt x="74" y="200"/>
                </a:cubicBezTo>
                <a:cubicBezTo>
                  <a:pt x="74" y="199"/>
                  <a:pt x="74" y="199"/>
                  <a:pt x="74" y="199"/>
                </a:cubicBezTo>
                <a:cubicBezTo>
                  <a:pt x="75" y="197"/>
                  <a:pt x="75" y="196"/>
                  <a:pt x="77" y="194"/>
                </a:cubicBezTo>
                <a:cubicBezTo>
                  <a:pt x="75" y="191"/>
                  <a:pt x="79" y="186"/>
                  <a:pt x="78" y="183"/>
                </a:cubicBezTo>
                <a:cubicBezTo>
                  <a:pt x="78" y="185"/>
                  <a:pt x="80" y="183"/>
                  <a:pt x="80" y="181"/>
                </a:cubicBezTo>
                <a:cubicBezTo>
                  <a:pt x="79" y="178"/>
                  <a:pt x="78" y="179"/>
                  <a:pt x="77" y="177"/>
                </a:cubicBezTo>
                <a:cubicBezTo>
                  <a:pt x="80" y="177"/>
                  <a:pt x="79" y="179"/>
                  <a:pt x="81" y="180"/>
                </a:cubicBezTo>
                <a:cubicBezTo>
                  <a:pt x="82" y="175"/>
                  <a:pt x="82" y="176"/>
                  <a:pt x="84" y="173"/>
                </a:cubicBezTo>
                <a:cubicBezTo>
                  <a:pt x="84" y="173"/>
                  <a:pt x="84" y="172"/>
                  <a:pt x="84" y="171"/>
                </a:cubicBezTo>
                <a:cubicBezTo>
                  <a:pt x="84" y="169"/>
                  <a:pt x="82" y="172"/>
                  <a:pt x="83" y="170"/>
                </a:cubicBezTo>
                <a:cubicBezTo>
                  <a:pt x="84" y="171"/>
                  <a:pt x="82" y="167"/>
                  <a:pt x="84" y="168"/>
                </a:cubicBezTo>
                <a:cubicBezTo>
                  <a:pt x="84" y="169"/>
                  <a:pt x="84" y="170"/>
                  <a:pt x="85" y="169"/>
                </a:cubicBezTo>
                <a:cubicBezTo>
                  <a:pt x="84" y="168"/>
                  <a:pt x="85" y="168"/>
                  <a:pt x="86" y="167"/>
                </a:cubicBezTo>
                <a:cubicBezTo>
                  <a:pt x="85" y="166"/>
                  <a:pt x="84" y="167"/>
                  <a:pt x="84" y="166"/>
                </a:cubicBezTo>
                <a:cubicBezTo>
                  <a:pt x="85" y="166"/>
                  <a:pt x="84" y="164"/>
                  <a:pt x="86" y="166"/>
                </a:cubicBezTo>
                <a:cubicBezTo>
                  <a:pt x="87" y="163"/>
                  <a:pt x="87" y="161"/>
                  <a:pt x="86" y="159"/>
                </a:cubicBezTo>
                <a:cubicBezTo>
                  <a:pt x="87" y="158"/>
                  <a:pt x="87" y="159"/>
                  <a:pt x="88" y="158"/>
                </a:cubicBezTo>
                <a:cubicBezTo>
                  <a:pt x="90" y="156"/>
                  <a:pt x="88" y="148"/>
                  <a:pt x="91" y="150"/>
                </a:cubicBezTo>
                <a:cubicBezTo>
                  <a:pt x="92" y="146"/>
                  <a:pt x="89" y="148"/>
                  <a:pt x="89" y="147"/>
                </a:cubicBezTo>
                <a:cubicBezTo>
                  <a:pt x="91" y="145"/>
                  <a:pt x="96" y="135"/>
                  <a:pt x="92" y="137"/>
                </a:cubicBezTo>
                <a:cubicBezTo>
                  <a:pt x="92" y="134"/>
                  <a:pt x="96" y="135"/>
                  <a:pt x="94" y="132"/>
                </a:cubicBezTo>
                <a:cubicBezTo>
                  <a:pt x="93" y="134"/>
                  <a:pt x="94" y="131"/>
                  <a:pt x="92" y="132"/>
                </a:cubicBezTo>
                <a:cubicBezTo>
                  <a:pt x="93" y="131"/>
                  <a:pt x="91" y="129"/>
                  <a:pt x="92" y="129"/>
                </a:cubicBezTo>
                <a:cubicBezTo>
                  <a:pt x="92" y="133"/>
                  <a:pt x="94" y="131"/>
                  <a:pt x="96" y="133"/>
                </a:cubicBezTo>
                <a:cubicBezTo>
                  <a:pt x="95" y="128"/>
                  <a:pt x="97" y="126"/>
                  <a:pt x="96" y="123"/>
                </a:cubicBezTo>
                <a:cubicBezTo>
                  <a:pt x="98" y="119"/>
                  <a:pt x="98" y="119"/>
                  <a:pt x="101" y="115"/>
                </a:cubicBezTo>
                <a:cubicBezTo>
                  <a:pt x="100" y="113"/>
                  <a:pt x="99" y="115"/>
                  <a:pt x="99" y="113"/>
                </a:cubicBezTo>
                <a:cubicBezTo>
                  <a:pt x="99" y="111"/>
                  <a:pt x="101" y="112"/>
                  <a:pt x="101" y="112"/>
                </a:cubicBezTo>
                <a:cubicBezTo>
                  <a:pt x="102" y="108"/>
                  <a:pt x="102" y="108"/>
                  <a:pt x="102" y="108"/>
                </a:cubicBezTo>
                <a:cubicBezTo>
                  <a:pt x="100" y="106"/>
                  <a:pt x="103" y="109"/>
                  <a:pt x="101" y="109"/>
                </a:cubicBezTo>
                <a:cubicBezTo>
                  <a:pt x="101" y="106"/>
                  <a:pt x="105" y="103"/>
                  <a:pt x="103" y="100"/>
                </a:cubicBezTo>
                <a:cubicBezTo>
                  <a:pt x="107" y="94"/>
                  <a:pt x="107" y="89"/>
                  <a:pt x="108" y="81"/>
                </a:cubicBezTo>
                <a:cubicBezTo>
                  <a:pt x="109" y="81"/>
                  <a:pt x="109" y="84"/>
                  <a:pt x="110" y="82"/>
                </a:cubicBezTo>
                <a:cubicBezTo>
                  <a:pt x="109" y="80"/>
                  <a:pt x="109" y="80"/>
                  <a:pt x="108" y="79"/>
                </a:cubicBezTo>
                <a:cubicBezTo>
                  <a:pt x="109" y="79"/>
                  <a:pt x="109" y="77"/>
                  <a:pt x="111" y="78"/>
                </a:cubicBezTo>
                <a:cubicBezTo>
                  <a:pt x="111" y="76"/>
                  <a:pt x="111" y="74"/>
                  <a:pt x="110" y="72"/>
                </a:cubicBezTo>
                <a:cubicBezTo>
                  <a:pt x="112" y="71"/>
                  <a:pt x="111" y="68"/>
                  <a:pt x="112" y="64"/>
                </a:cubicBezTo>
                <a:cubicBezTo>
                  <a:pt x="115" y="64"/>
                  <a:pt x="114" y="61"/>
                  <a:pt x="114" y="58"/>
                </a:cubicBezTo>
                <a:cubicBezTo>
                  <a:pt x="116" y="58"/>
                  <a:pt x="114" y="56"/>
                  <a:pt x="116" y="56"/>
                </a:cubicBezTo>
                <a:cubicBezTo>
                  <a:pt x="114" y="54"/>
                  <a:pt x="118" y="52"/>
                  <a:pt x="119" y="49"/>
                </a:cubicBezTo>
                <a:cubicBezTo>
                  <a:pt x="118" y="49"/>
                  <a:pt x="117" y="44"/>
                  <a:pt x="119" y="46"/>
                </a:cubicBezTo>
                <a:cubicBezTo>
                  <a:pt x="121" y="42"/>
                  <a:pt x="122" y="36"/>
                  <a:pt x="119" y="34"/>
                </a:cubicBezTo>
                <a:cubicBezTo>
                  <a:pt x="124" y="36"/>
                  <a:pt x="120" y="29"/>
                  <a:pt x="122" y="28"/>
                </a:cubicBezTo>
                <a:cubicBezTo>
                  <a:pt x="119" y="27"/>
                  <a:pt x="121" y="21"/>
                  <a:pt x="120" y="16"/>
                </a:cubicBezTo>
                <a:cubicBezTo>
                  <a:pt x="119" y="16"/>
                  <a:pt x="119" y="15"/>
                  <a:pt x="118" y="14"/>
                </a:cubicBezTo>
                <a:cubicBezTo>
                  <a:pt x="119" y="14"/>
                  <a:pt x="119" y="15"/>
                  <a:pt x="120" y="15"/>
                </a:cubicBezTo>
                <a:cubicBezTo>
                  <a:pt x="119" y="10"/>
                  <a:pt x="117" y="6"/>
                  <a:pt x="116" y="3"/>
                </a:cubicBezTo>
                <a:cubicBezTo>
                  <a:pt x="114" y="0"/>
                  <a:pt x="114" y="0"/>
                  <a:pt x="114" y="0"/>
                </a:cubicBezTo>
                <a:cubicBezTo>
                  <a:pt x="112" y="1"/>
                  <a:pt x="112" y="1"/>
                  <a:pt x="112" y="1"/>
                </a:cubicBezTo>
                <a:cubicBezTo>
                  <a:pt x="107" y="2"/>
                  <a:pt x="104" y="4"/>
                  <a:pt x="101" y="7"/>
                </a:cubicBezTo>
                <a:cubicBezTo>
                  <a:pt x="98" y="10"/>
                  <a:pt x="95" y="13"/>
                  <a:pt x="93" y="16"/>
                </a:cubicBezTo>
                <a:cubicBezTo>
                  <a:pt x="95" y="17"/>
                  <a:pt x="96" y="20"/>
                  <a:pt x="97" y="19"/>
                </a:cubicBezTo>
                <a:cubicBezTo>
                  <a:pt x="98" y="15"/>
                  <a:pt x="101" y="13"/>
                  <a:pt x="103" y="11"/>
                </a:cubicBezTo>
                <a:cubicBezTo>
                  <a:pt x="105" y="10"/>
                  <a:pt x="107" y="10"/>
                  <a:pt x="109" y="9"/>
                </a:cubicBezTo>
                <a:cubicBezTo>
                  <a:pt x="109" y="10"/>
                  <a:pt x="110" y="12"/>
                  <a:pt x="110" y="13"/>
                </a:cubicBezTo>
                <a:cubicBezTo>
                  <a:pt x="111" y="12"/>
                  <a:pt x="112" y="13"/>
                  <a:pt x="113" y="14"/>
                </a:cubicBezTo>
                <a:cubicBezTo>
                  <a:pt x="113" y="15"/>
                  <a:pt x="112" y="15"/>
                  <a:pt x="112" y="18"/>
                </a:cubicBezTo>
                <a:cubicBezTo>
                  <a:pt x="111" y="17"/>
                  <a:pt x="110" y="18"/>
                  <a:pt x="110" y="19"/>
                </a:cubicBezTo>
                <a:cubicBezTo>
                  <a:pt x="111" y="19"/>
                  <a:pt x="110" y="21"/>
                  <a:pt x="111" y="21"/>
                </a:cubicBezTo>
                <a:cubicBezTo>
                  <a:pt x="110" y="18"/>
                  <a:pt x="114" y="18"/>
                  <a:pt x="114" y="20"/>
                </a:cubicBezTo>
                <a:cubicBezTo>
                  <a:pt x="112" y="18"/>
                  <a:pt x="112" y="22"/>
                  <a:pt x="110" y="22"/>
                </a:cubicBezTo>
                <a:cubicBezTo>
                  <a:pt x="111" y="22"/>
                  <a:pt x="109" y="24"/>
                  <a:pt x="110" y="26"/>
                </a:cubicBezTo>
                <a:cubicBezTo>
                  <a:pt x="112" y="25"/>
                  <a:pt x="113" y="29"/>
                  <a:pt x="111" y="30"/>
                </a:cubicBezTo>
                <a:cubicBezTo>
                  <a:pt x="110" y="28"/>
                  <a:pt x="113" y="27"/>
                  <a:pt x="110" y="27"/>
                </a:cubicBezTo>
                <a:cubicBezTo>
                  <a:pt x="110" y="30"/>
                  <a:pt x="111" y="31"/>
                  <a:pt x="113" y="33"/>
                </a:cubicBezTo>
                <a:cubicBezTo>
                  <a:pt x="112" y="31"/>
                  <a:pt x="113" y="30"/>
                  <a:pt x="113" y="29"/>
                </a:cubicBezTo>
                <a:cubicBezTo>
                  <a:pt x="113" y="27"/>
                  <a:pt x="113" y="26"/>
                  <a:pt x="112" y="24"/>
                </a:cubicBezTo>
                <a:cubicBezTo>
                  <a:pt x="114" y="26"/>
                  <a:pt x="112" y="23"/>
                  <a:pt x="112" y="22"/>
                </a:cubicBezTo>
                <a:cubicBezTo>
                  <a:pt x="114" y="23"/>
                  <a:pt x="112" y="20"/>
                  <a:pt x="114" y="21"/>
                </a:cubicBezTo>
                <a:cubicBezTo>
                  <a:pt x="115" y="24"/>
                  <a:pt x="115" y="28"/>
                  <a:pt x="114" y="33"/>
                </a:cubicBezTo>
                <a:cubicBezTo>
                  <a:pt x="114" y="37"/>
                  <a:pt x="113" y="42"/>
                  <a:pt x="112" y="47"/>
                </a:cubicBezTo>
                <a:cubicBezTo>
                  <a:pt x="110" y="51"/>
                  <a:pt x="109" y="56"/>
                  <a:pt x="107" y="61"/>
                </a:cubicBezTo>
                <a:cubicBezTo>
                  <a:pt x="105" y="65"/>
                  <a:pt x="104" y="69"/>
                  <a:pt x="102" y="73"/>
                </a:cubicBezTo>
                <a:cubicBezTo>
                  <a:pt x="104" y="75"/>
                  <a:pt x="100" y="77"/>
                  <a:pt x="102" y="81"/>
                </a:cubicBezTo>
                <a:cubicBezTo>
                  <a:pt x="100" y="80"/>
                  <a:pt x="100" y="81"/>
                  <a:pt x="99" y="81"/>
                </a:cubicBezTo>
                <a:cubicBezTo>
                  <a:pt x="99" y="80"/>
                  <a:pt x="101" y="79"/>
                  <a:pt x="100" y="79"/>
                </a:cubicBezTo>
                <a:cubicBezTo>
                  <a:pt x="98" y="82"/>
                  <a:pt x="97" y="81"/>
                  <a:pt x="95" y="83"/>
                </a:cubicBezTo>
                <a:cubicBezTo>
                  <a:pt x="96" y="84"/>
                  <a:pt x="97" y="83"/>
                  <a:pt x="98" y="83"/>
                </a:cubicBezTo>
                <a:cubicBezTo>
                  <a:pt x="97" y="84"/>
                  <a:pt x="98" y="84"/>
                  <a:pt x="98" y="85"/>
                </a:cubicBezTo>
                <a:cubicBezTo>
                  <a:pt x="96" y="86"/>
                  <a:pt x="95" y="91"/>
                  <a:pt x="96" y="97"/>
                </a:cubicBezTo>
                <a:cubicBezTo>
                  <a:pt x="95" y="97"/>
                  <a:pt x="95" y="97"/>
                  <a:pt x="94" y="97"/>
                </a:cubicBezTo>
                <a:cubicBezTo>
                  <a:pt x="95" y="97"/>
                  <a:pt x="95" y="96"/>
                  <a:pt x="94" y="95"/>
                </a:cubicBezTo>
                <a:cubicBezTo>
                  <a:pt x="93" y="99"/>
                  <a:pt x="96" y="97"/>
                  <a:pt x="96" y="98"/>
                </a:cubicBezTo>
                <a:cubicBezTo>
                  <a:pt x="95" y="100"/>
                  <a:pt x="94" y="96"/>
                  <a:pt x="93" y="98"/>
                </a:cubicBezTo>
                <a:cubicBezTo>
                  <a:pt x="93" y="100"/>
                  <a:pt x="95" y="100"/>
                  <a:pt x="95" y="102"/>
                </a:cubicBezTo>
                <a:cubicBezTo>
                  <a:pt x="93" y="101"/>
                  <a:pt x="91" y="103"/>
                  <a:pt x="90" y="104"/>
                </a:cubicBezTo>
                <a:cubicBezTo>
                  <a:pt x="91" y="106"/>
                  <a:pt x="87" y="105"/>
                  <a:pt x="90" y="108"/>
                </a:cubicBezTo>
                <a:cubicBezTo>
                  <a:pt x="85" y="112"/>
                  <a:pt x="92" y="116"/>
                  <a:pt x="89" y="120"/>
                </a:cubicBezTo>
                <a:cubicBezTo>
                  <a:pt x="86" y="119"/>
                  <a:pt x="90" y="118"/>
                  <a:pt x="88" y="116"/>
                </a:cubicBezTo>
                <a:cubicBezTo>
                  <a:pt x="87" y="119"/>
                  <a:pt x="87" y="121"/>
                  <a:pt x="87" y="123"/>
                </a:cubicBezTo>
                <a:cubicBezTo>
                  <a:pt x="86" y="122"/>
                  <a:pt x="86" y="123"/>
                  <a:pt x="85" y="124"/>
                </a:cubicBezTo>
                <a:cubicBezTo>
                  <a:pt x="86" y="127"/>
                  <a:pt x="83" y="129"/>
                  <a:pt x="85" y="132"/>
                </a:cubicBezTo>
                <a:cubicBezTo>
                  <a:pt x="85" y="133"/>
                  <a:pt x="84" y="134"/>
                  <a:pt x="85" y="135"/>
                </a:cubicBezTo>
                <a:cubicBezTo>
                  <a:pt x="85" y="134"/>
                  <a:pt x="86" y="134"/>
                  <a:pt x="85" y="135"/>
                </a:cubicBezTo>
                <a:cubicBezTo>
                  <a:pt x="84" y="135"/>
                  <a:pt x="84" y="135"/>
                  <a:pt x="83" y="135"/>
                </a:cubicBezTo>
                <a:cubicBezTo>
                  <a:pt x="82" y="138"/>
                  <a:pt x="80" y="139"/>
                  <a:pt x="81" y="140"/>
                </a:cubicBezTo>
                <a:cubicBezTo>
                  <a:pt x="82" y="141"/>
                  <a:pt x="82" y="141"/>
                  <a:pt x="82" y="141"/>
                </a:cubicBezTo>
                <a:cubicBezTo>
                  <a:pt x="82" y="140"/>
                  <a:pt x="83" y="140"/>
                  <a:pt x="83" y="140"/>
                </a:cubicBezTo>
                <a:cubicBezTo>
                  <a:pt x="84" y="138"/>
                  <a:pt x="83" y="138"/>
                  <a:pt x="83" y="137"/>
                </a:cubicBezTo>
                <a:cubicBezTo>
                  <a:pt x="83" y="138"/>
                  <a:pt x="84" y="138"/>
                  <a:pt x="84" y="139"/>
                </a:cubicBezTo>
                <a:cubicBezTo>
                  <a:pt x="82" y="141"/>
                  <a:pt x="85" y="145"/>
                  <a:pt x="81" y="146"/>
                </a:cubicBezTo>
                <a:cubicBezTo>
                  <a:pt x="83" y="146"/>
                  <a:pt x="83" y="150"/>
                  <a:pt x="85" y="146"/>
                </a:cubicBezTo>
                <a:cubicBezTo>
                  <a:pt x="82" y="145"/>
                  <a:pt x="85" y="148"/>
                  <a:pt x="83" y="147"/>
                </a:cubicBezTo>
                <a:cubicBezTo>
                  <a:pt x="83" y="147"/>
                  <a:pt x="83" y="146"/>
                  <a:pt x="83" y="146"/>
                </a:cubicBezTo>
                <a:cubicBezTo>
                  <a:pt x="84" y="145"/>
                  <a:pt x="85" y="144"/>
                  <a:pt x="86" y="143"/>
                </a:cubicBezTo>
                <a:cubicBezTo>
                  <a:pt x="85" y="149"/>
                  <a:pt x="84" y="152"/>
                  <a:pt x="83" y="158"/>
                </a:cubicBezTo>
                <a:cubicBezTo>
                  <a:pt x="79" y="156"/>
                  <a:pt x="81" y="162"/>
                  <a:pt x="78" y="162"/>
                </a:cubicBezTo>
                <a:cubicBezTo>
                  <a:pt x="78" y="161"/>
                  <a:pt x="78" y="160"/>
                  <a:pt x="78" y="159"/>
                </a:cubicBezTo>
                <a:cubicBezTo>
                  <a:pt x="77" y="160"/>
                  <a:pt x="77" y="160"/>
                  <a:pt x="76" y="160"/>
                </a:cubicBezTo>
                <a:cubicBezTo>
                  <a:pt x="76" y="161"/>
                  <a:pt x="75" y="162"/>
                  <a:pt x="76" y="163"/>
                </a:cubicBezTo>
                <a:cubicBezTo>
                  <a:pt x="78" y="156"/>
                  <a:pt x="77" y="167"/>
                  <a:pt x="79" y="165"/>
                </a:cubicBezTo>
                <a:cubicBezTo>
                  <a:pt x="76" y="168"/>
                  <a:pt x="78" y="167"/>
                  <a:pt x="79" y="171"/>
                </a:cubicBezTo>
                <a:cubicBezTo>
                  <a:pt x="76" y="169"/>
                  <a:pt x="79" y="175"/>
                  <a:pt x="76" y="174"/>
                </a:cubicBezTo>
                <a:cubicBezTo>
                  <a:pt x="77" y="173"/>
                  <a:pt x="77" y="170"/>
                  <a:pt x="77" y="169"/>
                </a:cubicBezTo>
                <a:cubicBezTo>
                  <a:pt x="74" y="172"/>
                  <a:pt x="75" y="176"/>
                  <a:pt x="76" y="178"/>
                </a:cubicBezTo>
                <a:cubicBezTo>
                  <a:pt x="74" y="178"/>
                  <a:pt x="74" y="175"/>
                  <a:pt x="73" y="177"/>
                </a:cubicBezTo>
                <a:cubicBezTo>
                  <a:pt x="75" y="181"/>
                  <a:pt x="72" y="187"/>
                  <a:pt x="70" y="191"/>
                </a:cubicBezTo>
                <a:cubicBezTo>
                  <a:pt x="71" y="192"/>
                  <a:pt x="73" y="192"/>
                  <a:pt x="73" y="194"/>
                </a:cubicBezTo>
                <a:cubicBezTo>
                  <a:pt x="72" y="194"/>
                  <a:pt x="72" y="194"/>
                  <a:pt x="71" y="194"/>
                </a:cubicBezTo>
                <a:cubicBezTo>
                  <a:pt x="72" y="193"/>
                  <a:pt x="73" y="193"/>
                  <a:pt x="71" y="193"/>
                </a:cubicBezTo>
                <a:cubicBezTo>
                  <a:pt x="71" y="194"/>
                  <a:pt x="67" y="194"/>
                  <a:pt x="68" y="196"/>
                </a:cubicBezTo>
                <a:cubicBezTo>
                  <a:pt x="69" y="195"/>
                  <a:pt x="69" y="196"/>
                  <a:pt x="69" y="197"/>
                </a:cubicBezTo>
                <a:cubicBezTo>
                  <a:pt x="69" y="197"/>
                  <a:pt x="69" y="197"/>
                  <a:pt x="69" y="197"/>
                </a:cubicBezTo>
                <a:cubicBezTo>
                  <a:pt x="69" y="197"/>
                  <a:pt x="69" y="197"/>
                  <a:pt x="69" y="197"/>
                </a:cubicBezTo>
                <a:cubicBezTo>
                  <a:pt x="68" y="198"/>
                  <a:pt x="67" y="198"/>
                  <a:pt x="67" y="198"/>
                </a:cubicBezTo>
                <a:cubicBezTo>
                  <a:pt x="67" y="200"/>
                  <a:pt x="70" y="198"/>
                  <a:pt x="68" y="200"/>
                </a:cubicBezTo>
                <a:cubicBezTo>
                  <a:pt x="67" y="198"/>
                  <a:pt x="68" y="201"/>
                  <a:pt x="67" y="201"/>
                </a:cubicBezTo>
                <a:cubicBezTo>
                  <a:pt x="66" y="201"/>
                  <a:pt x="65" y="201"/>
                  <a:pt x="65" y="201"/>
                </a:cubicBezTo>
                <a:cubicBezTo>
                  <a:pt x="65" y="202"/>
                  <a:pt x="64" y="202"/>
                  <a:pt x="63" y="202"/>
                </a:cubicBezTo>
                <a:cubicBezTo>
                  <a:pt x="63" y="202"/>
                  <a:pt x="62" y="202"/>
                  <a:pt x="61" y="202"/>
                </a:cubicBezTo>
                <a:cubicBezTo>
                  <a:pt x="63" y="203"/>
                  <a:pt x="61" y="204"/>
                  <a:pt x="60" y="204"/>
                </a:cubicBezTo>
                <a:cubicBezTo>
                  <a:pt x="59" y="204"/>
                  <a:pt x="58" y="203"/>
                  <a:pt x="57" y="204"/>
                </a:cubicBezTo>
                <a:cubicBezTo>
                  <a:pt x="58" y="204"/>
                  <a:pt x="59" y="205"/>
                  <a:pt x="57" y="205"/>
                </a:cubicBezTo>
                <a:cubicBezTo>
                  <a:pt x="56" y="204"/>
                  <a:pt x="57" y="203"/>
                  <a:pt x="57" y="202"/>
                </a:cubicBezTo>
                <a:cubicBezTo>
                  <a:pt x="57" y="201"/>
                  <a:pt x="58" y="200"/>
                  <a:pt x="56" y="200"/>
                </a:cubicBezTo>
                <a:cubicBezTo>
                  <a:pt x="55" y="200"/>
                  <a:pt x="55" y="199"/>
                  <a:pt x="53" y="198"/>
                </a:cubicBezTo>
                <a:cubicBezTo>
                  <a:pt x="53" y="198"/>
                  <a:pt x="54" y="197"/>
                  <a:pt x="54" y="197"/>
                </a:cubicBezTo>
                <a:cubicBezTo>
                  <a:pt x="50" y="195"/>
                  <a:pt x="48" y="195"/>
                  <a:pt x="45" y="196"/>
                </a:cubicBezTo>
                <a:cubicBezTo>
                  <a:pt x="45" y="196"/>
                  <a:pt x="44" y="196"/>
                  <a:pt x="44" y="195"/>
                </a:cubicBezTo>
                <a:cubicBezTo>
                  <a:pt x="44" y="194"/>
                  <a:pt x="44" y="193"/>
                  <a:pt x="45" y="192"/>
                </a:cubicBezTo>
                <a:cubicBezTo>
                  <a:pt x="45" y="191"/>
                  <a:pt x="45" y="190"/>
                  <a:pt x="45" y="188"/>
                </a:cubicBezTo>
                <a:cubicBezTo>
                  <a:pt x="43" y="188"/>
                  <a:pt x="44" y="185"/>
                  <a:pt x="46" y="182"/>
                </a:cubicBezTo>
                <a:cubicBezTo>
                  <a:pt x="47" y="179"/>
                  <a:pt x="48" y="175"/>
                  <a:pt x="47" y="174"/>
                </a:cubicBezTo>
                <a:cubicBezTo>
                  <a:pt x="47" y="172"/>
                  <a:pt x="49" y="172"/>
                  <a:pt x="50" y="171"/>
                </a:cubicBezTo>
                <a:cubicBezTo>
                  <a:pt x="49" y="171"/>
                  <a:pt x="48" y="170"/>
                  <a:pt x="48" y="169"/>
                </a:cubicBezTo>
                <a:cubicBezTo>
                  <a:pt x="51" y="170"/>
                  <a:pt x="48" y="166"/>
                  <a:pt x="50" y="167"/>
                </a:cubicBezTo>
                <a:cubicBezTo>
                  <a:pt x="48" y="165"/>
                  <a:pt x="50" y="164"/>
                  <a:pt x="47" y="163"/>
                </a:cubicBezTo>
                <a:cubicBezTo>
                  <a:pt x="48" y="162"/>
                  <a:pt x="48" y="162"/>
                  <a:pt x="48" y="161"/>
                </a:cubicBezTo>
                <a:cubicBezTo>
                  <a:pt x="50" y="160"/>
                  <a:pt x="50" y="164"/>
                  <a:pt x="50" y="162"/>
                </a:cubicBezTo>
                <a:cubicBezTo>
                  <a:pt x="48" y="161"/>
                  <a:pt x="53" y="160"/>
                  <a:pt x="50" y="159"/>
                </a:cubicBezTo>
                <a:cubicBezTo>
                  <a:pt x="51" y="161"/>
                  <a:pt x="47" y="160"/>
                  <a:pt x="48" y="158"/>
                </a:cubicBezTo>
                <a:cubicBezTo>
                  <a:pt x="52" y="160"/>
                  <a:pt x="48" y="158"/>
                  <a:pt x="49" y="156"/>
                </a:cubicBezTo>
                <a:cubicBezTo>
                  <a:pt x="50" y="158"/>
                  <a:pt x="50" y="155"/>
                  <a:pt x="52" y="156"/>
                </a:cubicBezTo>
                <a:cubicBezTo>
                  <a:pt x="51" y="155"/>
                  <a:pt x="53" y="154"/>
                  <a:pt x="53" y="152"/>
                </a:cubicBezTo>
                <a:cubicBezTo>
                  <a:pt x="54" y="152"/>
                  <a:pt x="54" y="154"/>
                  <a:pt x="54" y="153"/>
                </a:cubicBezTo>
                <a:cubicBezTo>
                  <a:pt x="54" y="152"/>
                  <a:pt x="54" y="152"/>
                  <a:pt x="55" y="151"/>
                </a:cubicBezTo>
                <a:cubicBezTo>
                  <a:pt x="51" y="151"/>
                  <a:pt x="52" y="149"/>
                  <a:pt x="52" y="145"/>
                </a:cubicBezTo>
                <a:cubicBezTo>
                  <a:pt x="53" y="145"/>
                  <a:pt x="53" y="147"/>
                  <a:pt x="53" y="146"/>
                </a:cubicBezTo>
                <a:cubicBezTo>
                  <a:pt x="53" y="146"/>
                  <a:pt x="53" y="145"/>
                  <a:pt x="53" y="145"/>
                </a:cubicBezTo>
                <a:cubicBezTo>
                  <a:pt x="55" y="145"/>
                  <a:pt x="55" y="145"/>
                  <a:pt x="55" y="145"/>
                </a:cubicBezTo>
                <a:cubicBezTo>
                  <a:pt x="53" y="146"/>
                  <a:pt x="53" y="149"/>
                  <a:pt x="54" y="150"/>
                </a:cubicBezTo>
                <a:cubicBezTo>
                  <a:pt x="54" y="149"/>
                  <a:pt x="55" y="149"/>
                  <a:pt x="55" y="150"/>
                </a:cubicBezTo>
                <a:cubicBezTo>
                  <a:pt x="55" y="147"/>
                  <a:pt x="57" y="146"/>
                  <a:pt x="55" y="147"/>
                </a:cubicBezTo>
                <a:cubicBezTo>
                  <a:pt x="55" y="142"/>
                  <a:pt x="57" y="147"/>
                  <a:pt x="58" y="144"/>
                </a:cubicBezTo>
                <a:cubicBezTo>
                  <a:pt x="57" y="144"/>
                  <a:pt x="55" y="141"/>
                  <a:pt x="54" y="140"/>
                </a:cubicBezTo>
                <a:cubicBezTo>
                  <a:pt x="56" y="139"/>
                  <a:pt x="57" y="136"/>
                  <a:pt x="55" y="136"/>
                </a:cubicBezTo>
                <a:cubicBezTo>
                  <a:pt x="56" y="135"/>
                  <a:pt x="56" y="135"/>
                  <a:pt x="56" y="135"/>
                </a:cubicBezTo>
                <a:cubicBezTo>
                  <a:pt x="57" y="138"/>
                  <a:pt x="58" y="133"/>
                  <a:pt x="60" y="134"/>
                </a:cubicBezTo>
                <a:cubicBezTo>
                  <a:pt x="57" y="137"/>
                  <a:pt x="60" y="139"/>
                  <a:pt x="56" y="140"/>
                </a:cubicBezTo>
                <a:cubicBezTo>
                  <a:pt x="59" y="140"/>
                  <a:pt x="57" y="142"/>
                  <a:pt x="58" y="142"/>
                </a:cubicBezTo>
                <a:cubicBezTo>
                  <a:pt x="59" y="142"/>
                  <a:pt x="59" y="141"/>
                  <a:pt x="59" y="141"/>
                </a:cubicBezTo>
                <a:cubicBezTo>
                  <a:pt x="59" y="141"/>
                  <a:pt x="59" y="142"/>
                  <a:pt x="60" y="143"/>
                </a:cubicBezTo>
                <a:cubicBezTo>
                  <a:pt x="60" y="142"/>
                  <a:pt x="60" y="141"/>
                  <a:pt x="60" y="140"/>
                </a:cubicBezTo>
                <a:cubicBezTo>
                  <a:pt x="60" y="140"/>
                  <a:pt x="60" y="139"/>
                  <a:pt x="60" y="139"/>
                </a:cubicBezTo>
                <a:cubicBezTo>
                  <a:pt x="60" y="138"/>
                  <a:pt x="59" y="137"/>
                  <a:pt x="59" y="136"/>
                </a:cubicBezTo>
                <a:cubicBezTo>
                  <a:pt x="62" y="137"/>
                  <a:pt x="62" y="130"/>
                  <a:pt x="63" y="128"/>
                </a:cubicBezTo>
                <a:cubicBezTo>
                  <a:pt x="61" y="131"/>
                  <a:pt x="63" y="124"/>
                  <a:pt x="61" y="126"/>
                </a:cubicBezTo>
                <a:cubicBezTo>
                  <a:pt x="62" y="128"/>
                  <a:pt x="59" y="128"/>
                  <a:pt x="59" y="129"/>
                </a:cubicBezTo>
                <a:cubicBezTo>
                  <a:pt x="63" y="115"/>
                  <a:pt x="70" y="104"/>
                  <a:pt x="76" y="87"/>
                </a:cubicBezTo>
                <a:cubicBezTo>
                  <a:pt x="80" y="86"/>
                  <a:pt x="82" y="89"/>
                  <a:pt x="84" y="84"/>
                </a:cubicBezTo>
                <a:cubicBezTo>
                  <a:pt x="86" y="77"/>
                  <a:pt x="86" y="72"/>
                  <a:pt x="87" y="68"/>
                </a:cubicBezTo>
                <a:cubicBezTo>
                  <a:pt x="87" y="66"/>
                  <a:pt x="87" y="64"/>
                  <a:pt x="87" y="62"/>
                </a:cubicBezTo>
                <a:cubicBezTo>
                  <a:pt x="87" y="60"/>
                  <a:pt x="87" y="58"/>
                  <a:pt x="86" y="55"/>
                </a:cubicBezTo>
                <a:cubicBezTo>
                  <a:pt x="87" y="55"/>
                  <a:pt x="88" y="55"/>
                  <a:pt x="88" y="54"/>
                </a:cubicBezTo>
                <a:cubicBezTo>
                  <a:pt x="87" y="54"/>
                  <a:pt x="88" y="53"/>
                  <a:pt x="88" y="52"/>
                </a:cubicBezTo>
                <a:cubicBezTo>
                  <a:pt x="87" y="52"/>
                  <a:pt x="87" y="51"/>
                  <a:pt x="87" y="49"/>
                </a:cubicBezTo>
                <a:cubicBezTo>
                  <a:pt x="88" y="46"/>
                  <a:pt x="88" y="46"/>
                  <a:pt x="88" y="46"/>
                </a:cubicBezTo>
                <a:cubicBezTo>
                  <a:pt x="82" y="46"/>
                  <a:pt x="82" y="46"/>
                  <a:pt x="82" y="46"/>
                </a:cubicBezTo>
                <a:cubicBezTo>
                  <a:pt x="80" y="46"/>
                  <a:pt x="79" y="46"/>
                  <a:pt x="79" y="47"/>
                </a:cubicBezTo>
                <a:cubicBezTo>
                  <a:pt x="80" y="47"/>
                  <a:pt x="80" y="47"/>
                  <a:pt x="80" y="48"/>
                </a:cubicBezTo>
                <a:cubicBezTo>
                  <a:pt x="79" y="48"/>
                  <a:pt x="79" y="49"/>
                  <a:pt x="79" y="49"/>
                </a:cubicBezTo>
                <a:cubicBezTo>
                  <a:pt x="78" y="47"/>
                  <a:pt x="77" y="49"/>
                  <a:pt x="75" y="49"/>
                </a:cubicBezTo>
                <a:cubicBezTo>
                  <a:pt x="75" y="49"/>
                  <a:pt x="75" y="48"/>
                  <a:pt x="74" y="49"/>
                </a:cubicBezTo>
                <a:cubicBezTo>
                  <a:pt x="75" y="52"/>
                  <a:pt x="77" y="50"/>
                  <a:pt x="78" y="50"/>
                </a:cubicBezTo>
                <a:cubicBezTo>
                  <a:pt x="76" y="51"/>
                  <a:pt x="76" y="51"/>
                  <a:pt x="75" y="52"/>
                </a:cubicBezTo>
                <a:cubicBezTo>
                  <a:pt x="74" y="53"/>
                  <a:pt x="74" y="54"/>
                  <a:pt x="73" y="55"/>
                </a:cubicBezTo>
                <a:cubicBezTo>
                  <a:pt x="73" y="54"/>
                  <a:pt x="74" y="53"/>
                  <a:pt x="73" y="53"/>
                </a:cubicBezTo>
                <a:cubicBezTo>
                  <a:pt x="71" y="53"/>
                  <a:pt x="72" y="55"/>
                  <a:pt x="70" y="55"/>
                </a:cubicBezTo>
                <a:cubicBezTo>
                  <a:pt x="70" y="54"/>
                  <a:pt x="68" y="55"/>
                  <a:pt x="66" y="55"/>
                </a:cubicBezTo>
                <a:cubicBezTo>
                  <a:pt x="68" y="55"/>
                  <a:pt x="66" y="53"/>
                  <a:pt x="66" y="52"/>
                </a:cubicBezTo>
                <a:cubicBezTo>
                  <a:pt x="65" y="53"/>
                  <a:pt x="61" y="53"/>
                  <a:pt x="62" y="54"/>
                </a:cubicBezTo>
                <a:cubicBezTo>
                  <a:pt x="64" y="54"/>
                  <a:pt x="66" y="55"/>
                  <a:pt x="65" y="57"/>
                </a:cubicBezTo>
                <a:cubicBezTo>
                  <a:pt x="62" y="57"/>
                  <a:pt x="63" y="57"/>
                  <a:pt x="63" y="55"/>
                </a:cubicBezTo>
                <a:cubicBezTo>
                  <a:pt x="62" y="55"/>
                  <a:pt x="60" y="55"/>
                  <a:pt x="59" y="55"/>
                </a:cubicBezTo>
                <a:cubicBezTo>
                  <a:pt x="60" y="58"/>
                  <a:pt x="57" y="56"/>
                  <a:pt x="56" y="59"/>
                </a:cubicBezTo>
                <a:cubicBezTo>
                  <a:pt x="57" y="58"/>
                  <a:pt x="60" y="58"/>
                  <a:pt x="59" y="60"/>
                </a:cubicBezTo>
                <a:cubicBezTo>
                  <a:pt x="57" y="58"/>
                  <a:pt x="55" y="60"/>
                  <a:pt x="54" y="60"/>
                </a:cubicBezTo>
                <a:cubicBezTo>
                  <a:pt x="53" y="57"/>
                  <a:pt x="53" y="58"/>
                  <a:pt x="51" y="56"/>
                </a:cubicBezTo>
                <a:cubicBezTo>
                  <a:pt x="51" y="58"/>
                  <a:pt x="48" y="59"/>
                  <a:pt x="49" y="60"/>
                </a:cubicBezTo>
                <a:cubicBezTo>
                  <a:pt x="50" y="60"/>
                  <a:pt x="51" y="58"/>
                  <a:pt x="52" y="59"/>
                </a:cubicBezTo>
                <a:cubicBezTo>
                  <a:pt x="50" y="61"/>
                  <a:pt x="47" y="61"/>
                  <a:pt x="48" y="59"/>
                </a:cubicBezTo>
                <a:cubicBezTo>
                  <a:pt x="45" y="61"/>
                  <a:pt x="45" y="61"/>
                  <a:pt x="45" y="61"/>
                </a:cubicBezTo>
                <a:cubicBezTo>
                  <a:pt x="47" y="64"/>
                  <a:pt x="41" y="64"/>
                  <a:pt x="41" y="67"/>
                </a:cubicBezTo>
                <a:cubicBezTo>
                  <a:pt x="39" y="65"/>
                  <a:pt x="40" y="67"/>
                  <a:pt x="39" y="68"/>
                </a:cubicBezTo>
                <a:cubicBezTo>
                  <a:pt x="39" y="67"/>
                  <a:pt x="38" y="68"/>
                  <a:pt x="37" y="66"/>
                </a:cubicBezTo>
                <a:cubicBezTo>
                  <a:pt x="36" y="68"/>
                  <a:pt x="34" y="69"/>
                  <a:pt x="35" y="71"/>
                </a:cubicBezTo>
                <a:cubicBezTo>
                  <a:pt x="36" y="71"/>
                  <a:pt x="36" y="69"/>
                  <a:pt x="37" y="70"/>
                </a:cubicBezTo>
                <a:cubicBezTo>
                  <a:pt x="37" y="71"/>
                  <a:pt x="36" y="72"/>
                  <a:pt x="35" y="72"/>
                </a:cubicBezTo>
                <a:cubicBezTo>
                  <a:pt x="33" y="72"/>
                  <a:pt x="33" y="68"/>
                  <a:pt x="33" y="70"/>
                </a:cubicBezTo>
                <a:cubicBezTo>
                  <a:pt x="31" y="72"/>
                  <a:pt x="36" y="72"/>
                  <a:pt x="34" y="73"/>
                </a:cubicBezTo>
                <a:cubicBezTo>
                  <a:pt x="33" y="74"/>
                  <a:pt x="32" y="74"/>
                  <a:pt x="31" y="74"/>
                </a:cubicBezTo>
                <a:cubicBezTo>
                  <a:pt x="32" y="73"/>
                  <a:pt x="33" y="72"/>
                  <a:pt x="32" y="71"/>
                </a:cubicBezTo>
                <a:cubicBezTo>
                  <a:pt x="29" y="74"/>
                  <a:pt x="28" y="78"/>
                  <a:pt x="26" y="77"/>
                </a:cubicBezTo>
                <a:cubicBezTo>
                  <a:pt x="26" y="77"/>
                  <a:pt x="26" y="77"/>
                  <a:pt x="26" y="78"/>
                </a:cubicBezTo>
                <a:cubicBezTo>
                  <a:pt x="25" y="77"/>
                  <a:pt x="25" y="76"/>
                  <a:pt x="26" y="76"/>
                </a:cubicBezTo>
                <a:cubicBezTo>
                  <a:pt x="21" y="74"/>
                  <a:pt x="21" y="68"/>
                  <a:pt x="17" y="68"/>
                </a:cubicBezTo>
                <a:cubicBezTo>
                  <a:pt x="17" y="69"/>
                  <a:pt x="18" y="70"/>
                  <a:pt x="17" y="70"/>
                </a:cubicBezTo>
                <a:cubicBezTo>
                  <a:pt x="16" y="70"/>
                  <a:pt x="15" y="70"/>
                  <a:pt x="14" y="69"/>
                </a:cubicBezTo>
                <a:cubicBezTo>
                  <a:pt x="14" y="68"/>
                  <a:pt x="17" y="67"/>
                  <a:pt x="16" y="66"/>
                </a:cubicBezTo>
                <a:cubicBezTo>
                  <a:pt x="14" y="68"/>
                  <a:pt x="15" y="65"/>
                  <a:pt x="15" y="64"/>
                </a:cubicBezTo>
                <a:cubicBezTo>
                  <a:pt x="13" y="63"/>
                  <a:pt x="12" y="60"/>
                  <a:pt x="10" y="60"/>
                </a:cubicBezTo>
                <a:cubicBezTo>
                  <a:pt x="10" y="60"/>
                  <a:pt x="10" y="59"/>
                  <a:pt x="10" y="58"/>
                </a:cubicBezTo>
                <a:cubicBezTo>
                  <a:pt x="10" y="58"/>
                  <a:pt x="11" y="59"/>
                  <a:pt x="11" y="60"/>
                </a:cubicBezTo>
                <a:cubicBezTo>
                  <a:pt x="19" y="55"/>
                  <a:pt x="20" y="51"/>
                  <a:pt x="26" y="49"/>
                </a:cubicBezTo>
                <a:cubicBezTo>
                  <a:pt x="25" y="47"/>
                  <a:pt x="27" y="49"/>
                  <a:pt x="28" y="49"/>
                </a:cubicBezTo>
                <a:cubicBezTo>
                  <a:pt x="28" y="48"/>
                  <a:pt x="28" y="47"/>
                  <a:pt x="28" y="46"/>
                </a:cubicBezTo>
                <a:cubicBezTo>
                  <a:pt x="29" y="47"/>
                  <a:pt x="31" y="46"/>
                  <a:pt x="32" y="46"/>
                </a:cubicBezTo>
                <a:cubicBezTo>
                  <a:pt x="33" y="44"/>
                  <a:pt x="45" y="37"/>
                  <a:pt x="44" y="39"/>
                </a:cubicBezTo>
                <a:cubicBezTo>
                  <a:pt x="46" y="38"/>
                  <a:pt x="45" y="37"/>
                  <a:pt x="46" y="36"/>
                </a:cubicBezTo>
                <a:cubicBezTo>
                  <a:pt x="50" y="37"/>
                  <a:pt x="53" y="30"/>
                  <a:pt x="59" y="31"/>
                </a:cubicBezTo>
                <a:cubicBezTo>
                  <a:pt x="60" y="27"/>
                  <a:pt x="59" y="27"/>
                  <a:pt x="63" y="24"/>
                </a:cubicBezTo>
                <a:cubicBezTo>
                  <a:pt x="62" y="27"/>
                  <a:pt x="66" y="23"/>
                  <a:pt x="65" y="27"/>
                </a:cubicBezTo>
                <a:cubicBezTo>
                  <a:pt x="67" y="24"/>
                  <a:pt x="73" y="23"/>
                  <a:pt x="75" y="20"/>
                </a:cubicBezTo>
                <a:cubicBezTo>
                  <a:pt x="76" y="21"/>
                  <a:pt x="77" y="22"/>
                  <a:pt x="78" y="20"/>
                </a:cubicBezTo>
                <a:cubicBezTo>
                  <a:pt x="79" y="15"/>
                  <a:pt x="94" y="14"/>
                  <a:pt x="92" y="9"/>
                </a:cubicBezTo>
                <a:cubicBezTo>
                  <a:pt x="94" y="8"/>
                  <a:pt x="93" y="10"/>
                  <a:pt x="93" y="11"/>
                </a:cubicBezTo>
                <a:cubicBezTo>
                  <a:pt x="95" y="10"/>
                  <a:pt x="96" y="8"/>
                  <a:pt x="97" y="6"/>
                </a:cubicBezTo>
                <a:cubicBezTo>
                  <a:pt x="97" y="4"/>
                  <a:pt x="95" y="5"/>
                  <a:pt x="94" y="4"/>
                </a:cubicBezTo>
                <a:cubicBezTo>
                  <a:pt x="95" y="4"/>
                  <a:pt x="96" y="5"/>
                  <a:pt x="97" y="4"/>
                </a:cubicBezTo>
                <a:cubicBezTo>
                  <a:pt x="95" y="3"/>
                  <a:pt x="96" y="2"/>
                  <a:pt x="95" y="2"/>
                </a:cubicBezTo>
                <a:cubicBezTo>
                  <a:pt x="95" y="5"/>
                  <a:pt x="94" y="1"/>
                  <a:pt x="93" y="2"/>
                </a:cubicBezTo>
                <a:cubicBezTo>
                  <a:pt x="93" y="3"/>
                  <a:pt x="89" y="4"/>
                  <a:pt x="87" y="5"/>
                </a:cubicBezTo>
                <a:cubicBezTo>
                  <a:pt x="86" y="7"/>
                  <a:pt x="88" y="6"/>
                  <a:pt x="87" y="8"/>
                </a:cubicBezTo>
                <a:cubicBezTo>
                  <a:pt x="86" y="7"/>
                  <a:pt x="85" y="7"/>
                  <a:pt x="85" y="7"/>
                </a:cubicBezTo>
                <a:cubicBezTo>
                  <a:pt x="83" y="9"/>
                  <a:pt x="81" y="10"/>
                  <a:pt x="79" y="12"/>
                </a:cubicBezTo>
                <a:cubicBezTo>
                  <a:pt x="78" y="9"/>
                  <a:pt x="70" y="15"/>
                  <a:pt x="74" y="15"/>
                </a:cubicBezTo>
                <a:cubicBezTo>
                  <a:pt x="71" y="17"/>
                  <a:pt x="71" y="16"/>
                  <a:pt x="70" y="18"/>
                </a:cubicBezTo>
                <a:cubicBezTo>
                  <a:pt x="69" y="16"/>
                  <a:pt x="69" y="16"/>
                  <a:pt x="69" y="16"/>
                </a:cubicBezTo>
                <a:cubicBezTo>
                  <a:pt x="64" y="17"/>
                  <a:pt x="57" y="20"/>
                  <a:pt x="49" y="24"/>
                </a:cubicBezTo>
                <a:cubicBezTo>
                  <a:pt x="42" y="28"/>
                  <a:pt x="35" y="32"/>
                  <a:pt x="32" y="36"/>
                </a:cubicBezTo>
                <a:cubicBezTo>
                  <a:pt x="31" y="34"/>
                  <a:pt x="28" y="36"/>
                  <a:pt x="25" y="38"/>
                </a:cubicBezTo>
                <a:cubicBezTo>
                  <a:pt x="21" y="40"/>
                  <a:pt x="18" y="42"/>
                  <a:pt x="18" y="44"/>
                </a:cubicBezTo>
                <a:cubicBezTo>
                  <a:pt x="14" y="45"/>
                  <a:pt x="8" y="48"/>
                  <a:pt x="3" y="51"/>
                </a:cubicBezTo>
                <a:cubicBezTo>
                  <a:pt x="0" y="53"/>
                  <a:pt x="0" y="53"/>
                  <a:pt x="0" y="53"/>
                </a:cubicBezTo>
                <a:cubicBezTo>
                  <a:pt x="2" y="56"/>
                  <a:pt x="2" y="56"/>
                  <a:pt x="2" y="56"/>
                </a:cubicBezTo>
                <a:cubicBezTo>
                  <a:pt x="5" y="62"/>
                  <a:pt x="9" y="68"/>
                  <a:pt x="10" y="72"/>
                </a:cubicBezTo>
                <a:close/>
                <a:moveTo>
                  <a:pt x="110" y="8"/>
                </a:moveTo>
                <a:cubicBezTo>
                  <a:pt x="111" y="8"/>
                  <a:pt x="111" y="8"/>
                  <a:pt x="111" y="8"/>
                </a:cubicBezTo>
                <a:cubicBezTo>
                  <a:pt x="111" y="8"/>
                  <a:pt x="111" y="8"/>
                  <a:pt x="111" y="8"/>
                </a:cubicBezTo>
                <a:cubicBezTo>
                  <a:pt x="111" y="8"/>
                  <a:pt x="111" y="8"/>
                  <a:pt x="110" y="8"/>
                </a:cubicBezTo>
                <a:close/>
                <a:moveTo>
                  <a:pt x="86" y="136"/>
                </a:moveTo>
                <a:cubicBezTo>
                  <a:pt x="87" y="135"/>
                  <a:pt x="89" y="135"/>
                  <a:pt x="90" y="134"/>
                </a:cubicBezTo>
                <a:cubicBezTo>
                  <a:pt x="90" y="136"/>
                  <a:pt x="91" y="136"/>
                  <a:pt x="90" y="138"/>
                </a:cubicBezTo>
                <a:cubicBezTo>
                  <a:pt x="89" y="138"/>
                  <a:pt x="90" y="137"/>
                  <a:pt x="90" y="136"/>
                </a:cubicBezTo>
                <a:cubicBezTo>
                  <a:pt x="88" y="137"/>
                  <a:pt x="88" y="137"/>
                  <a:pt x="86" y="136"/>
                </a:cubicBezTo>
                <a:close/>
                <a:moveTo>
                  <a:pt x="81" y="176"/>
                </a:moveTo>
                <a:cubicBezTo>
                  <a:pt x="79" y="178"/>
                  <a:pt x="78" y="174"/>
                  <a:pt x="76" y="176"/>
                </a:cubicBezTo>
                <a:cubicBezTo>
                  <a:pt x="75" y="174"/>
                  <a:pt x="80" y="174"/>
                  <a:pt x="81" y="176"/>
                </a:cubicBezTo>
                <a:close/>
                <a:moveTo>
                  <a:pt x="62" y="61"/>
                </a:moveTo>
                <a:cubicBezTo>
                  <a:pt x="63" y="62"/>
                  <a:pt x="62" y="62"/>
                  <a:pt x="63" y="63"/>
                </a:cubicBezTo>
                <a:cubicBezTo>
                  <a:pt x="61" y="64"/>
                  <a:pt x="60" y="64"/>
                  <a:pt x="59" y="63"/>
                </a:cubicBezTo>
                <a:cubicBezTo>
                  <a:pt x="60" y="63"/>
                  <a:pt x="59" y="61"/>
                  <a:pt x="62" y="61"/>
                </a:cubicBezTo>
                <a:close/>
                <a:moveTo>
                  <a:pt x="54" y="62"/>
                </a:moveTo>
                <a:cubicBezTo>
                  <a:pt x="55" y="63"/>
                  <a:pt x="55" y="64"/>
                  <a:pt x="54" y="64"/>
                </a:cubicBezTo>
                <a:cubicBezTo>
                  <a:pt x="54" y="64"/>
                  <a:pt x="55" y="65"/>
                  <a:pt x="56" y="65"/>
                </a:cubicBezTo>
                <a:cubicBezTo>
                  <a:pt x="54" y="67"/>
                  <a:pt x="53" y="66"/>
                  <a:pt x="52" y="64"/>
                </a:cubicBezTo>
                <a:lnTo>
                  <a:pt x="54" y="62"/>
                </a:lnTo>
                <a:close/>
                <a:moveTo>
                  <a:pt x="46" y="69"/>
                </a:moveTo>
                <a:cubicBezTo>
                  <a:pt x="48" y="69"/>
                  <a:pt x="48" y="70"/>
                  <a:pt x="49" y="70"/>
                </a:cubicBezTo>
                <a:cubicBezTo>
                  <a:pt x="50" y="72"/>
                  <a:pt x="46" y="71"/>
                  <a:pt x="46" y="71"/>
                </a:cubicBezTo>
                <a:cubicBezTo>
                  <a:pt x="45" y="72"/>
                  <a:pt x="46" y="71"/>
                  <a:pt x="47" y="72"/>
                </a:cubicBezTo>
                <a:cubicBezTo>
                  <a:pt x="46" y="72"/>
                  <a:pt x="45" y="73"/>
                  <a:pt x="44" y="73"/>
                </a:cubicBezTo>
                <a:cubicBezTo>
                  <a:pt x="44" y="72"/>
                  <a:pt x="44" y="70"/>
                  <a:pt x="46" y="69"/>
                </a:cubicBezTo>
                <a:close/>
                <a:moveTo>
                  <a:pt x="24" y="82"/>
                </a:moveTo>
                <a:cubicBezTo>
                  <a:pt x="24" y="82"/>
                  <a:pt x="24" y="82"/>
                  <a:pt x="24" y="81"/>
                </a:cubicBezTo>
                <a:cubicBezTo>
                  <a:pt x="25" y="82"/>
                  <a:pt x="26" y="82"/>
                  <a:pt x="26" y="82"/>
                </a:cubicBezTo>
                <a:cubicBezTo>
                  <a:pt x="25" y="82"/>
                  <a:pt x="25" y="82"/>
                  <a:pt x="24" y="82"/>
                </a:cubicBezTo>
                <a:close/>
                <a:moveTo>
                  <a:pt x="27" y="82"/>
                </a:moveTo>
                <a:cubicBezTo>
                  <a:pt x="27" y="82"/>
                  <a:pt x="27" y="82"/>
                  <a:pt x="27" y="82"/>
                </a:cubicBezTo>
                <a:cubicBezTo>
                  <a:pt x="28" y="82"/>
                  <a:pt x="28" y="82"/>
                  <a:pt x="29" y="82"/>
                </a:cubicBezTo>
                <a:cubicBezTo>
                  <a:pt x="28" y="82"/>
                  <a:pt x="28" y="82"/>
                  <a:pt x="27" y="82"/>
                </a:cubicBezTo>
                <a:close/>
              </a:path>
            </a:pathLst>
          </a:custGeom>
          <a:solidFill>
            <a:srgbClr val="FF5E7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Freeform 319"/>
          <p:cNvSpPr>
            <a:spLocks noEditPoints="1"/>
          </p:cNvSpPr>
          <p:nvPr/>
        </p:nvSpPr>
        <p:spPr bwMode="auto">
          <a:xfrm rot="504742">
            <a:off x="5317969" y="1812765"/>
            <a:ext cx="806255" cy="988723"/>
          </a:xfrm>
          <a:custGeom>
            <a:avLst/>
            <a:gdLst>
              <a:gd name="T0" fmla="*/ 121 w 142"/>
              <a:gd name="T1" fmla="*/ 138 h 174"/>
              <a:gd name="T2" fmla="*/ 69 w 142"/>
              <a:gd name="T3" fmla="*/ 127 h 174"/>
              <a:gd name="T4" fmla="*/ 85 w 142"/>
              <a:gd name="T5" fmla="*/ 110 h 174"/>
              <a:gd name="T6" fmla="*/ 92 w 142"/>
              <a:gd name="T7" fmla="*/ 93 h 174"/>
              <a:gd name="T8" fmla="*/ 97 w 142"/>
              <a:gd name="T9" fmla="*/ 81 h 174"/>
              <a:gd name="T10" fmla="*/ 99 w 142"/>
              <a:gd name="T11" fmla="*/ 48 h 174"/>
              <a:gd name="T12" fmla="*/ 70 w 142"/>
              <a:gd name="T13" fmla="*/ 5 h 174"/>
              <a:gd name="T14" fmla="*/ 69 w 142"/>
              <a:gd name="T15" fmla="*/ 6 h 174"/>
              <a:gd name="T16" fmla="*/ 39 w 142"/>
              <a:gd name="T17" fmla="*/ 2 h 174"/>
              <a:gd name="T18" fmla="*/ 2 w 142"/>
              <a:gd name="T19" fmla="*/ 26 h 174"/>
              <a:gd name="T20" fmla="*/ 8 w 142"/>
              <a:gd name="T21" fmla="*/ 55 h 174"/>
              <a:gd name="T22" fmla="*/ 31 w 142"/>
              <a:gd name="T23" fmla="*/ 77 h 174"/>
              <a:gd name="T24" fmla="*/ 44 w 142"/>
              <a:gd name="T25" fmla="*/ 54 h 174"/>
              <a:gd name="T26" fmla="*/ 38 w 142"/>
              <a:gd name="T27" fmla="*/ 43 h 174"/>
              <a:gd name="T28" fmla="*/ 33 w 142"/>
              <a:gd name="T29" fmla="*/ 40 h 174"/>
              <a:gd name="T30" fmla="*/ 66 w 142"/>
              <a:gd name="T31" fmla="*/ 55 h 174"/>
              <a:gd name="T32" fmla="*/ 62 w 142"/>
              <a:gd name="T33" fmla="*/ 81 h 174"/>
              <a:gd name="T34" fmla="*/ 52 w 142"/>
              <a:gd name="T35" fmla="*/ 99 h 174"/>
              <a:gd name="T36" fmla="*/ 34 w 142"/>
              <a:gd name="T37" fmla="*/ 120 h 174"/>
              <a:gd name="T38" fmla="*/ 26 w 142"/>
              <a:gd name="T39" fmla="*/ 135 h 174"/>
              <a:gd name="T40" fmla="*/ 16 w 142"/>
              <a:gd name="T41" fmla="*/ 148 h 174"/>
              <a:gd name="T42" fmla="*/ 10 w 142"/>
              <a:gd name="T43" fmla="*/ 162 h 174"/>
              <a:gd name="T44" fmla="*/ 8 w 142"/>
              <a:gd name="T45" fmla="*/ 173 h 174"/>
              <a:gd name="T46" fmla="*/ 31 w 142"/>
              <a:gd name="T47" fmla="*/ 172 h 174"/>
              <a:gd name="T48" fmla="*/ 50 w 142"/>
              <a:gd name="T49" fmla="*/ 165 h 174"/>
              <a:gd name="T50" fmla="*/ 85 w 142"/>
              <a:gd name="T51" fmla="*/ 161 h 174"/>
              <a:gd name="T52" fmla="*/ 119 w 142"/>
              <a:gd name="T53" fmla="*/ 159 h 174"/>
              <a:gd name="T54" fmla="*/ 137 w 142"/>
              <a:gd name="T55" fmla="*/ 157 h 174"/>
              <a:gd name="T56" fmla="*/ 135 w 142"/>
              <a:gd name="T57" fmla="*/ 160 h 174"/>
              <a:gd name="T58" fmla="*/ 141 w 142"/>
              <a:gd name="T59" fmla="*/ 153 h 174"/>
              <a:gd name="T60" fmla="*/ 133 w 142"/>
              <a:gd name="T61" fmla="*/ 144 h 174"/>
              <a:gd name="T62" fmla="*/ 141 w 142"/>
              <a:gd name="T63" fmla="*/ 146 h 174"/>
              <a:gd name="T64" fmla="*/ 62 w 142"/>
              <a:gd name="T65" fmla="*/ 126 h 174"/>
              <a:gd name="T66" fmla="*/ 72 w 142"/>
              <a:gd name="T67" fmla="*/ 113 h 174"/>
              <a:gd name="T68" fmla="*/ 36 w 142"/>
              <a:gd name="T69" fmla="*/ 123 h 174"/>
              <a:gd name="T70" fmla="*/ 11 w 142"/>
              <a:gd name="T71" fmla="*/ 170 h 174"/>
              <a:gd name="T72" fmla="*/ 14 w 142"/>
              <a:gd name="T73" fmla="*/ 168 h 174"/>
              <a:gd name="T74" fmla="*/ 16 w 142"/>
              <a:gd name="T75" fmla="*/ 160 h 174"/>
              <a:gd name="T76" fmla="*/ 29 w 142"/>
              <a:gd name="T77" fmla="*/ 142 h 174"/>
              <a:gd name="T78" fmla="*/ 48 w 142"/>
              <a:gd name="T79" fmla="*/ 123 h 174"/>
              <a:gd name="T80" fmla="*/ 67 w 142"/>
              <a:gd name="T81" fmla="*/ 99 h 174"/>
              <a:gd name="T82" fmla="*/ 76 w 142"/>
              <a:gd name="T83" fmla="*/ 69 h 174"/>
              <a:gd name="T84" fmla="*/ 74 w 142"/>
              <a:gd name="T85" fmla="*/ 39 h 174"/>
              <a:gd name="T86" fmla="*/ 43 w 142"/>
              <a:gd name="T87" fmla="*/ 20 h 174"/>
              <a:gd name="T88" fmla="*/ 32 w 142"/>
              <a:gd name="T89" fmla="*/ 25 h 174"/>
              <a:gd name="T90" fmla="*/ 35 w 142"/>
              <a:gd name="T91" fmla="*/ 61 h 174"/>
              <a:gd name="T92" fmla="*/ 28 w 142"/>
              <a:gd name="T93" fmla="*/ 71 h 174"/>
              <a:gd name="T94" fmla="*/ 15 w 142"/>
              <a:gd name="T95" fmla="*/ 51 h 174"/>
              <a:gd name="T96" fmla="*/ 8 w 142"/>
              <a:gd name="T97" fmla="*/ 35 h 174"/>
              <a:gd name="T98" fmla="*/ 8 w 142"/>
              <a:gd name="T99" fmla="*/ 24 h 174"/>
              <a:gd name="T100" fmla="*/ 64 w 142"/>
              <a:gd name="T101" fmla="*/ 15 h 174"/>
              <a:gd name="T102" fmla="*/ 68 w 142"/>
              <a:gd name="T103" fmla="*/ 17 h 174"/>
              <a:gd name="T104" fmla="*/ 89 w 142"/>
              <a:gd name="T105" fmla="*/ 68 h 174"/>
              <a:gd name="T106" fmla="*/ 43 w 142"/>
              <a:gd name="T107" fmla="*/ 140 h 174"/>
              <a:gd name="T108" fmla="*/ 122 w 142"/>
              <a:gd name="T109" fmla="*/ 149 h 174"/>
              <a:gd name="T110" fmla="*/ 73 w 142"/>
              <a:gd name="T111" fmla="*/ 157 h 174"/>
              <a:gd name="T112" fmla="*/ 26 w 142"/>
              <a:gd name="T113" fmla="*/ 166 h 174"/>
              <a:gd name="T114" fmla="*/ 35 w 142"/>
              <a:gd name="T115" fmla="*/ 159 h 174"/>
              <a:gd name="T116" fmla="*/ 67 w 142"/>
              <a:gd name="T117" fmla="*/ 149 h 174"/>
              <a:gd name="T118" fmla="*/ 110 w 142"/>
              <a:gd name="T119" fmla="*/ 145 h 174"/>
              <a:gd name="T120" fmla="*/ 125 w 142"/>
              <a:gd name="T121" fmla="*/ 148 h 174"/>
              <a:gd name="T122" fmla="*/ 129 w 142"/>
              <a:gd name="T123" fmla="*/ 15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74">
                <a:moveTo>
                  <a:pt x="142" y="148"/>
                </a:moveTo>
                <a:cubicBezTo>
                  <a:pt x="142" y="147"/>
                  <a:pt x="141" y="146"/>
                  <a:pt x="140" y="145"/>
                </a:cubicBezTo>
                <a:cubicBezTo>
                  <a:pt x="140" y="144"/>
                  <a:pt x="139" y="143"/>
                  <a:pt x="138" y="143"/>
                </a:cubicBezTo>
                <a:cubicBezTo>
                  <a:pt x="137" y="142"/>
                  <a:pt x="135" y="142"/>
                  <a:pt x="134" y="141"/>
                </a:cubicBezTo>
                <a:cubicBezTo>
                  <a:pt x="135" y="140"/>
                  <a:pt x="133" y="138"/>
                  <a:pt x="130" y="137"/>
                </a:cubicBezTo>
                <a:cubicBezTo>
                  <a:pt x="127" y="136"/>
                  <a:pt x="124" y="136"/>
                  <a:pt x="122" y="135"/>
                </a:cubicBezTo>
                <a:cubicBezTo>
                  <a:pt x="125" y="136"/>
                  <a:pt x="123" y="137"/>
                  <a:pt x="122" y="137"/>
                </a:cubicBezTo>
                <a:cubicBezTo>
                  <a:pt x="120" y="137"/>
                  <a:pt x="119" y="137"/>
                  <a:pt x="121" y="138"/>
                </a:cubicBezTo>
                <a:cubicBezTo>
                  <a:pt x="122" y="136"/>
                  <a:pt x="124" y="139"/>
                  <a:pt x="125" y="140"/>
                </a:cubicBezTo>
                <a:cubicBezTo>
                  <a:pt x="115" y="138"/>
                  <a:pt x="106" y="137"/>
                  <a:pt x="96" y="137"/>
                </a:cubicBezTo>
                <a:cubicBezTo>
                  <a:pt x="87" y="137"/>
                  <a:pt x="77" y="138"/>
                  <a:pt x="65" y="141"/>
                </a:cubicBezTo>
                <a:cubicBezTo>
                  <a:pt x="62" y="140"/>
                  <a:pt x="62" y="137"/>
                  <a:pt x="60" y="137"/>
                </a:cubicBezTo>
                <a:cubicBezTo>
                  <a:pt x="61" y="136"/>
                  <a:pt x="63" y="135"/>
                  <a:pt x="64" y="135"/>
                </a:cubicBezTo>
                <a:cubicBezTo>
                  <a:pt x="61" y="133"/>
                  <a:pt x="65" y="133"/>
                  <a:pt x="66" y="129"/>
                </a:cubicBezTo>
                <a:cubicBezTo>
                  <a:pt x="65" y="130"/>
                  <a:pt x="61" y="132"/>
                  <a:pt x="62" y="129"/>
                </a:cubicBezTo>
                <a:cubicBezTo>
                  <a:pt x="65" y="131"/>
                  <a:pt x="68" y="127"/>
                  <a:pt x="69" y="127"/>
                </a:cubicBezTo>
                <a:cubicBezTo>
                  <a:pt x="69" y="129"/>
                  <a:pt x="70" y="128"/>
                  <a:pt x="72" y="129"/>
                </a:cubicBezTo>
                <a:cubicBezTo>
                  <a:pt x="72" y="127"/>
                  <a:pt x="75" y="125"/>
                  <a:pt x="74" y="124"/>
                </a:cubicBezTo>
                <a:cubicBezTo>
                  <a:pt x="72" y="125"/>
                  <a:pt x="71" y="127"/>
                  <a:pt x="70" y="127"/>
                </a:cubicBezTo>
                <a:cubicBezTo>
                  <a:pt x="72" y="123"/>
                  <a:pt x="75" y="122"/>
                  <a:pt x="75" y="125"/>
                </a:cubicBezTo>
                <a:cubicBezTo>
                  <a:pt x="78" y="121"/>
                  <a:pt x="78" y="121"/>
                  <a:pt x="78" y="121"/>
                </a:cubicBezTo>
                <a:cubicBezTo>
                  <a:pt x="75" y="119"/>
                  <a:pt x="82" y="116"/>
                  <a:pt x="81" y="111"/>
                </a:cubicBezTo>
                <a:cubicBezTo>
                  <a:pt x="84" y="113"/>
                  <a:pt x="82" y="111"/>
                  <a:pt x="82" y="109"/>
                </a:cubicBezTo>
                <a:cubicBezTo>
                  <a:pt x="83" y="110"/>
                  <a:pt x="84" y="109"/>
                  <a:pt x="85" y="110"/>
                </a:cubicBezTo>
                <a:cubicBezTo>
                  <a:pt x="86" y="107"/>
                  <a:pt x="88" y="104"/>
                  <a:pt x="87" y="103"/>
                </a:cubicBezTo>
                <a:cubicBezTo>
                  <a:pt x="85" y="104"/>
                  <a:pt x="86" y="106"/>
                  <a:pt x="85" y="106"/>
                </a:cubicBezTo>
                <a:cubicBezTo>
                  <a:pt x="84" y="105"/>
                  <a:pt x="86" y="103"/>
                  <a:pt x="86" y="101"/>
                </a:cubicBezTo>
                <a:cubicBezTo>
                  <a:pt x="88" y="101"/>
                  <a:pt x="89" y="105"/>
                  <a:pt x="89" y="103"/>
                </a:cubicBezTo>
                <a:cubicBezTo>
                  <a:pt x="90" y="99"/>
                  <a:pt x="85" y="102"/>
                  <a:pt x="86" y="100"/>
                </a:cubicBezTo>
                <a:cubicBezTo>
                  <a:pt x="88" y="99"/>
                  <a:pt x="89" y="98"/>
                  <a:pt x="90" y="97"/>
                </a:cubicBezTo>
                <a:cubicBezTo>
                  <a:pt x="89" y="99"/>
                  <a:pt x="88" y="100"/>
                  <a:pt x="90" y="101"/>
                </a:cubicBezTo>
                <a:cubicBezTo>
                  <a:pt x="91" y="98"/>
                  <a:pt x="91" y="95"/>
                  <a:pt x="92" y="93"/>
                </a:cubicBezTo>
                <a:cubicBezTo>
                  <a:pt x="92" y="92"/>
                  <a:pt x="93" y="90"/>
                  <a:pt x="94" y="90"/>
                </a:cubicBezTo>
                <a:cubicBezTo>
                  <a:pt x="94" y="87"/>
                  <a:pt x="90" y="88"/>
                  <a:pt x="91" y="85"/>
                </a:cubicBezTo>
                <a:cubicBezTo>
                  <a:pt x="92" y="83"/>
                  <a:pt x="92" y="83"/>
                  <a:pt x="93" y="83"/>
                </a:cubicBezTo>
                <a:cubicBezTo>
                  <a:pt x="94" y="85"/>
                  <a:pt x="91" y="85"/>
                  <a:pt x="92" y="87"/>
                </a:cubicBezTo>
                <a:cubicBezTo>
                  <a:pt x="93" y="86"/>
                  <a:pt x="93" y="87"/>
                  <a:pt x="94" y="87"/>
                </a:cubicBezTo>
                <a:cubicBezTo>
                  <a:pt x="94" y="84"/>
                  <a:pt x="94" y="85"/>
                  <a:pt x="96" y="82"/>
                </a:cubicBezTo>
                <a:cubicBezTo>
                  <a:pt x="96" y="82"/>
                  <a:pt x="95" y="81"/>
                  <a:pt x="95" y="80"/>
                </a:cubicBezTo>
                <a:cubicBezTo>
                  <a:pt x="96" y="80"/>
                  <a:pt x="96" y="80"/>
                  <a:pt x="97" y="81"/>
                </a:cubicBezTo>
                <a:cubicBezTo>
                  <a:pt x="98" y="75"/>
                  <a:pt x="98" y="71"/>
                  <a:pt x="100" y="71"/>
                </a:cubicBezTo>
                <a:cubicBezTo>
                  <a:pt x="100" y="70"/>
                  <a:pt x="100" y="68"/>
                  <a:pt x="100" y="67"/>
                </a:cubicBezTo>
                <a:cubicBezTo>
                  <a:pt x="100" y="65"/>
                  <a:pt x="100" y="64"/>
                  <a:pt x="100" y="62"/>
                </a:cubicBezTo>
                <a:cubicBezTo>
                  <a:pt x="100" y="59"/>
                  <a:pt x="100" y="56"/>
                  <a:pt x="98" y="55"/>
                </a:cubicBezTo>
                <a:cubicBezTo>
                  <a:pt x="98" y="56"/>
                  <a:pt x="98" y="57"/>
                  <a:pt x="98" y="57"/>
                </a:cubicBezTo>
                <a:cubicBezTo>
                  <a:pt x="97" y="57"/>
                  <a:pt x="96" y="55"/>
                  <a:pt x="96" y="54"/>
                </a:cubicBezTo>
                <a:cubicBezTo>
                  <a:pt x="96" y="52"/>
                  <a:pt x="99" y="54"/>
                  <a:pt x="99" y="51"/>
                </a:cubicBezTo>
                <a:cubicBezTo>
                  <a:pt x="96" y="52"/>
                  <a:pt x="98" y="49"/>
                  <a:pt x="99" y="48"/>
                </a:cubicBezTo>
                <a:cubicBezTo>
                  <a:pt x="98" y="47"/>
                  <a:pt x="97" y="45"/>
                  <a:pt x="97" y="44"/>
                </a:cubicBezTo>
                <a:cubicBezTo>
                  <a:pt x="96" y="42"/>
                  <a:pt x="95" y="41"/>
                  <a:pt x="94" y="41"/>
                </a:cubicBezTo>
                <a:cubicBezTo>
                  <a:pt x="95" y="37"/>
                  <a:pt x="94" y="33"/>
                  <a:pt x="93" y="31"/>
                </a:cubicBezTo>
                <a:cubicBezTo>
                  <a:pt x="92" y="28"/>
                  <a:pt x="91" y="25"/>
                  <a:pt x="94" y="24"/>
                </a:cubicBezTo>
                <a:cubicBezTo>
                  <a:pt x="90" y="18"/>
                  <a:pt x="86" y="16"/>
                  <a:pt x="82" y="14"/>
                </a:cubicBezTo>
                <a:cubicBezTo>
                  <a:pt x="80" y="12"/>
                  <a:pt x="79" y="12"/>
                  <a:pt x="77" y="10"/>
                </a:cubicBezTo>
                <a:cubicBezTo>
                  <a:pt x="75" y="9"/>
                  <a:pt x="74" y="8"/>
                  <a:pt x="72" y="7"/>
                </a:cubicBezTo>
                <a:cubicBezTo>
                  <a:pt x="71" y="9"/>
                  <a:pt x="71" y="6"/>
                  <a:pt x="70" y="5"/>
                </a:cubicBezTo>
                <a:cubicBezTo>
                  <a:pt x="70" y="6"/>
                  <a:pt x="70" y="6"/>
                  <a:pt x="70"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8" y="6"/>
                  <a:pt x="68" y="6"/>
                  <a:pt x="67" y="6"/>
                </a:cubicBezTo>
                <a:cubicBezTo>
                  <a:pt x="66" y="5"/>
                  <a:pt x="65" y="3"/>
                  <a:pt x="63" y="2"/>
                </a:cubicBezTo>
                <a:cubicBezTo>
                  <a:pt x="62" y="2"/>
                  <a:pt x="56" y="1"/>
                  <a:pt x="51" y="1"/>
                </a:cubicBezTo>
                <a:cubicBezTo>
                  <a:pt x="46" y="1"/>
                  <a:pt x="41" y="1"/>
                  <a:pt x="42" y="0"/>
                </a:cubicBezTo>
                <a:cubicBezTo>
                  <a:pt x="40" y="0"/>
                  <a:pt x="40" y="1"/>
                  <a:pt x="39" y="2"/>
                </a:cubicBezTo>
                <a:cubicBezTo>
                  <a:pt x="36" y="1"/>
                  <a:pt x="33" y="1"/>
                  <a:pt x="29" y="3"/>
                </a:cubicBezTo>
                <a:cubicBezTo>
                  <a:pt x="26" y="4"/>
                  <a:pt x="23" y="5"/>
                  <a:pt x="19" y="4"/>
                </a:cubicBezTo>
                <a:cubicBezTo>
                  <a:pt x="17" y="7"/>
                  <a:pt x="17" y="8"/>
                  <a:pt x="16" y="9"/>
                </a:cubicBezTo>
                <a:cubicBezTo>
                  <a:pt x="16" y="10"/>
                  <a:pt x="15" y="11"/>
                  <a:pt x="13" y="13"/>
                </a:cubicBezTo>
                <a:cubicBezTo>
                  <a:pt x="13" y="12"/>
                  <a:pt x="12" y="12"/>
                  <a:pt x="11" y="13"/>
                </a:cubicBezTo>
                <a:cubicBezTo>
                  <a:pt x="10" y="13"/>
                  <a:pt x="9" y="14"/>
                  <a:pt x="10" y="12"/>
                </a:cubicBezTo>
                <a:cubicBezTo>
                  <a:pt x="8" y="13"/>
                  <a:pt x="6" y="16"/>
                  <a:pt x="5" y="18"/>
                </a:cubicBezTo>
                <a:cubicBezTo>
                  <a:pt x="3" y="21"/>
                  <a:pt x="2" y="24"/>
                  <a:pt x="2" y="26"/>
                </a:cubicBezTo>
                <a:cubicBezTo>
                  <a:pt x="2" y="27"/>
                  <a:pt x="1" y="27"/>
                  <a:pt x="1" y="28"/>
                </a:cubicBezTo>
                <a:cubicBezTo>
                  <a:pt x="0" y="28"/>
                  <a:pt x="0" y="28"/>
                  <a:pt x="0" y="29"/>
                </a:cubicBezTo>
                <a:cubicBezTo>
                  <a:pt x="0" y="30"/>
                  <a:pt x="0" y="30"/>
                  <a:pt x="0" y="31"/>
                </a:cubicBezTo>
                <a:cubicBezTo>
                  <a:pt x="2" y="33"/>
                  <a:pt x="2" y="39"/>
                  <a:pt x="3" y="44"/>
                </a:cubicBezTo>
                <a:cubicBezTo>
                  <a:pt x="3" y="47"/>
                  <a:pt x="4" y="50"/>
                  <a:pt x="5" y="51"/>
                </a:cubicBezTo>
                <a:cubicBezTo>
                  <a:pt x="7" y="53"/>
                  <a:pt x="8" y="54"/>
                  <a:pt x="10" y="53"/>
                </a:cubicBezTo>
                <a:cubicBezTo>
                  <a:pt x="11" y="54"/>
                  <a:pt x="10" y="55"/>
                  <a:pt x="10" y="55"/>
                </a:cubicBezTo>
                <a:cubicBezTo>
                  <a:pt x="9" y="55"/>
                  <a:pt x="8" y="55"/>
                  <a:pt x="8" y="55"/>
                </a:cubicBezTo>
                <a:cubicBezTo>
                  <a:pt x="8" y="56"/>
                  <a:pt x="9" y="56"/>
                  <a:pt x="9" y="56"/>
                </a:cubicBezTo>
                <a:cubicBezTo>
                  <a:pt x="8" y="57"/>
                  <a:pt x="7" y="57"/>
                  <a:pt x="7" y="57"/>
                </a:cubicBezTo>
                <a:cubicBezTo>
                  <a:pt x="9" y="59"/>
                  <a:pt x="11" y="61"/>
                  <a:pt x="12" y="63"/>
                </a:cubicBezTo>
                <a:cubicBezTo>
                  <a:pt x="13" y="65"/>
                  <a:pt x="15" y="68"/>
                  <a:pt x="16" y="70"/>
                </a:cubicBezTo>
                <a:cubicBezTo>
                  <a:pt x="18" y="72"/>
                  <a:pt x="20" y="74"/>
                  <a:pt x="22" y="76"/>
                </a:cubicBezTo>
                <a:cubicBezTo>
                  <a:pt x="23" y="76"/>
                  <a:pt x="24" y="77"/>
                  <a:pt x="24" y="77"/>
                </a:cubicBezTo>
                <a:cubicBezTo>
                  <a:pt x="25" y="77"/>
                  <a:pt x="26" y="77"/>
                  <a:pt x="27" y="78"/>
                </a:cubicBezTo>
                <a:cubicBezTo>
                  <a:pt x="28" y="78"/>
                  <a:pt x="30" y="78"/>
                  <a:pt x="31" y="77"/>
                </a:cubicBezTo>
                <a:cubicBezTo>
                  <a:pt x="34" y="79"/>
                  <a:pt x="37" y="77"/>
                  <a:pt x="40" y="75"/>
                </a:cubicBezTo>
                <a:cubicBezTo>
                  <a:pt x="39" y="75"/>
                  <a:pt x="39" y="75"/>
                  <a:pt x="39" y="75"/>
                </a:cubicBezTo>
                <a:cubicBezTo>
                  <a:pt x="40" y="74"/>
                  <a:pt x="42" y="73"/>
                  <a:pt x="43" y="72"/>
                </a:cubicBezTo>
                <a:cubicBezTo>
                  <a:pt x="44" y="70"/>
                  <a:pt x="46" y="68"/>
                  <a:pt x="46" y="66"/>
                </a:cubicBezTo>
                <a:cubicBezTo>
                  <a:pt x="45" y="66"/>
                  <a:pt x="44" y="65"/>
                  <a:pt x="43" y="63"/>
                </a:cubicBezTo>
                <a:cubicBezTo>
                  <a:pt x="43" y="61"/>
                  <a:pt x="43" y="61"/>
                  <a:pt x="43" y="60"/>
                </a:cubicBezTo>
                <a:cubicBezTo>
                  <a:pt x="43" y="59"/>
                  <a:pt x="43" y="58"/>
                  <a:pt x="42" y="56"/>
                </a:cubicBezTo>
                <a:cubicBezTo>
                  <a:pt x="44" y="57"/>
                  <a:pt x="44" y="56"/>
                  <a:pt x="44" y="54"/>
                </a:cubicBezTo>
                <a:cubicBezTo>
                  <a:pt x="43" y="54"/>
                  <a:pt x="42" y="51"/>
                  <a:pt x="41" y="52"/>
                </a:cubicBezTo>
                <a:cubicBezTo>
                  <a:pt x="43" y="53"/>
                  <a:pt x="43" y="54"/>
                  <a:pt x="42" y="55"/>
                </a:cubicBezTo>
                <a:cubicBezTo>
                  <a:pt x="41" y="55"/>
                  <a:pt x="40" y="55"/>
                  <a:pt x="39" y="54"/>
                </a:cubicBezTo>
                <a:cubicBezTo>
                  <a:pt x="43" y="55"/>
                  <a:pt x="40" y="50"/>
                  <a:pt x="41" y="49"/>
                </a:cubicBezTo>
                <a:cubicBezTo>
                  <a:pt x="40" y="50"/>
                  <a:pt x="40" y="46"/>
                  <a:pt x="39" y="45"/>
                </a:cubicBezTo>
                <a:cubicBezTo>
                  <a:pt x="38" y="46"/>
                  <a:pt x="37" y="45"/>
                  <a:pt x="36" y="44"/>
                </a:cubicBezTo>
                <a:cubicBezTo>
                  <a:pt x="36" y="43"/>
                  <a:pt x="35" y="42"/>
                  <a:pt x="36" y="42"/>
                </a:cubicBezTo>
                <a:cubicBezTo>
                  <a:pt x="38" y="42"/>
                  <a:pt x="36" y="44"/>
                  <a:pt x="38" y="43"/>
                </a:cubicBezTo>
                <a:cubicBezTo>
                  <a:pt x="37" y="42"/>
                  <a:pt x="37" y="41"/>
                  <a:pt x="36" y="41"/>
                </a:cubicBezTo>
                <a:cubicBezTo>
                  <a:pt x="36" y="40"/>
                  <a:pt x="35" y="40"/>
                  <a:pt x="34" y="39"/>
                </a:cubicBezTo>
                <a:cubicBezTo>
                  <a:pt x="35" y="41"/>
                  <a:pt x="35" y="42"/>
                  <a:pt x="35" y="43"/>
                </a:cubicBezTo>
                <a:cubicBezTo>
                  <a:pt x="35" y="44"/>
                  <a:pt x="35" y="46"/>
                  <a:pt x="38" y="47"/>
                </a:cubicBezTo>
                <a:cubicBezTo>
                  <a:pt x="35" y="47"/>
                  <a:pt x="38" y="49"/>
                  <a:pt x="39" y="50"/>
                </a:cubicBezTo>
                <a:cubicBezTo>
                  <a:pt x="37" y="50"/>
                  <a:pt x="41" y="53"/>
                  <a:pt x="38" y="53"/>
                </a:cubicBezTo>
                <a:cubicBezTo>
                  <a:pt x="37" y="51"/>
                  <a:pt x="36" y="49"/>
                  <a:pt x="35" y="47"/>
                </a:cubicBezTo>
                <a:cubicBezTo>
                  <a:pt x="33" y="45"/>
                  <a:pt x="33" y="42"/>
                  <a:pt x="33" y="40"/>
                </a:cubicBezTo>
                <a:cubicBezTo>
                  <a:pt x="32" y="35"/>
                  <a:pt x="37" y="30"/>
                  <a:pt x="42" y="28"/>
                </a:cubicBezTo>
                <a:cubicBezTo>
                  <a:pt x="48" y="26"/>
                  <a:pt x="54" y="27"/>
                  <a:pt x="59" y="31"/>
                </a:cubicBezTo>
                <a:cubicBezTo>
                  <a:pt x="63" y="34"/>
                  <a:pt x="66" y="39"/>
                  <a:pt x="67" y="44"/>
                </a:cubicBezTo>
                <a:cubicBezTo>
                  <a:pt x="67" y="44"/>
                  <a:pt x="67" y="43"/>
                  <a:pt x="66" y="43"/>
                </a:cubicBezTo>
                <a:cubicBezTo>
                  <a:pt x="67" y="45"/>
                  <a:pt x="66" y="46"/>
                  <a:pt x="66" y="47"/>
                </a:cubicBezTo>
                <a:cubicBezTo>
                  <a:pt x="69" y="49"/>
                  <a:pt x="67" y="52"/>
                  <a:pt x="69" y="57"/>
                </a:cubicBezTo>
                <a:cubicBezTo>
                  <a:pt x="68" y="57"/>
                  <a:pt x="68" y="58"/>
                  <a:pt x="66" y="58"/>
                </a:cubicBezTo>
                <a:cubicBezTo>
                  <a:pt x="66" y="57"/>
                  <a:pt x="68" y="56"/>
                  <a:pt x="66" y="55"/>
                </a:cubicBezTo>
                <a:cubicBezTo>
                  <a:pt x="66" y="60"/>
                  <a:pt x="65" y="58"/>
                  <a:pt x="63" y="62"/>
                </a:cubicBezTo>
                <a:cubicBezTo>
                  <a:pt x="64" y="62"/>
                  <a:pt x="64" y="61"/>
                  <a:pt x="66" y="61"/>
                </a:cubicBezTo>
                <a:cubicBezTo>
                  <a:pt x="66" y="62"/>
                  <a:pt x="66" y="62"/>
                  <a:pt x="66" y="63"/>
                </a:cubicBezTo>
                <a:cubicBezTo>
                  <a:pt x="65" y="65"/>
                  <a:pt x="65" y="72"/>
                  <a:pt x="65" y="79"/>
                </a:cubicBezTo>
                <a:cubicBezTo>
                  <a:pt x="65" y="79"/>
                  <a:pt x="64" y="79"/>
                  <a:pt x="64" y="80"/>
                </a:cubicBezTo>
                <a:cubicBezTo>
                  <a:pt x="64" y="79"/>
                  <a:pt x="64" y="78"/>
                  <a:pt x="63" y="77"/>
                </a:cubicBezTo>
                <a:cubicBezTo>
                  <a:pt x="62" y="82"/>
                  <a:pt x="66" y="79"/>
                  <a:pt x="65" y="81"/>
                </a:cubicBezTo>
                <a:cubicBezTo>
                  <a:pt x="64" y="84"/>
                  <a:pt x="63" y="79"/>
                  <a:pt x="62" y="81"/>
                </a:cubicBezTo>
                <a:cubicBezTo>
                  <a:pt x="62" y="83"/>
                  <a:pt x="64" y="83"/>
                  <a:pt x="64" y="85"/>
                </a:cubicBezTo>
                <a:cubicBezTo>
                  <a:pt x="63" y="85"/>
                  <a:pt x="62" y="85"/>
                  <a:pt x="61" y="86"/>
                </a:cubicBezTo>
                <a:cubicBezTo>
                  <a:pt x="60" y="86"/>
                  <a:pt x="59" y="87"/>
                  <a:pt x="58" y="88"/>
                </a:cubicBezTo>
                <a:cubicBezTo>
                  <a:pt x="58" y="89"/>
                  <a:pt x="58" y="89"/>
                  <a:pt x="57" y="89"/>
                </a:cubicBezTo>
                <a:cubicBezTo>
                  <a:pt x="56" y="90"/>
                  <a:pt x="56" y="90"/>
                  <a:pt x="57" y="91"/>
                </a:cubicBezTo>
                <a:cubicBezTo>
                  <a:pt x="57" y="91"/>
                  <a:pt x="56" y="91"/>
                  <a:pt x="56" y="91"/>
                </a:cubicBezTo>
                <a:cubicBezTo>
                  <a:pt x="56" y="92"/>
                  <a:pt x="56" y="92"/>
                  <a:pt x="56" y="92"/>
                </a:cubicBezTo>
                <a:cubicBezTo>
                  <a:pt x="53" y="94"/>
                  <a:pt x="53" y="97"/>
                  <a:pt x="52" y="99"/>
                </a:cubicBezTo>
                <a:cubicBezTo>
                  <a:pt x="52" y="102"/>
                  <a:pt x="52" y="104"/>
                  <a:pt x="50" y="106"/>
                </a:cubicBezTo>
                <a:cubicBezTo>
                  <a:pt x="48" y="104"/>
                  <a:pt x="52" y="103"/>
                  <a:pt x="51" y="102"/>
                </a:cubicBezTo>
                <a:cubicBezTo>
                  <a:pt x="48" y="104"/>
                  <a:pt x="47" y="106"/>
                  <a:pt x="47" y="109"/>
                </a:cubicBezTo>
                <a:cubicBezTo>
                  <a:pt x="46" y="108"/>
                  <a:pt x="45" y="108"/>
                  <a:pt x="44" y="109"/>
                </a:cubicBezTo>
                <a:cubicBezTo>
                  <a:pt x="43" y="113"/>
                  <a:pt x="38" y="114"/>
                  <a:pt x="38" y="118"/>
                </a:cubicBezTo>
                <a:cubicBezTo>
                  <a:pt x="37" y="119"/>
                  <a:pt x="36" y="119"/>
                  <a:pt x="36" y="121"/>
                </a:cubicBezTo>
                <a:cubicBezTo>
                  <a:pt x="37" y="120"/>
                  <a:pt x="37" y="120"/>
                  <a:pt x="37" y="121"/>
                </a:cubicBezTo>
                <a:cubicBezTo>
                  <a:pt x="36" y="121"/>
                  <a:pt x="35" y="122"/>
                  <a:pt x="34" y="120"/>
                </a:cubicBezTo>
                <a:cubicBezTo>
                  <a:pt x="32" y="124"/>
                  <a:pt x="29" y="124"/>
                  <a:pt x="29" y="126"/>
                </a:cubicBezTo>
                <a:cubicBezTo>
                  <a:pt x="30" y="127"/>
                  <a:pt x="30" y="127"/>
                  <a:pt x="30" y="127"/>
                </a:cubicBezTo>
                <a:cubicBezTo>
                  <a:pt x="30" y="126"/>
                  <a:pt x="31" y="126"/>
                  <a:pt x="31" y="126"/>
                </a:cubicBezTo>
                <a:cubicBezTo>
                  <a:pt x="33" y="125"/>
                  <a:pt x="32" y="124"/>
                  <a:pt x="32" y="123"/>
                </a:cubicBezTo>
                <a:cubicBezTo>
                  <a:pt x="33" y="124"/>
                  <a:pt x="34" y="124"/>
                  <a:pt x="33" y="125"/>
                </a:cubicBezTo>
                <a:cubicBezTo>
                  <a:pt x="29" y="127"/>
                  <a:pt x="29" y="133"/>
                  <a:pt x="25" y="132"/>
                </a:cubicBezTo>
                <a:cubicBezTo>
                  <a:pt x="27" y="133"/>
                  <a:pt x="24" y="139"/>
                  <a:pt x="28" y="134"/>
                </a:cubicBezTo>
                <a:cubicBezTo>
                  <a:pt x="27" y="132"/>
                  <a:pt x="27" y="136"/>
                  <a:pt x="26" y="135"/>
                </a:cubicBezTo>
                <a:cubicBezTo>
                  <a:pt x="27" y="134"/>
                  <a:pt x="26" y="134"/>
                  <a:pt x="27" y="133"/>
                </a:cubicBezTo>
                <a:cubicBezTo>
                  <a:pt x="28" y="132"/>
                  <a:pt x="30" y="131"/>
                  <a:pt x="31" y="131"/>
                </a:cubicBezTo>
                <a:cubicBezTo>
                  <a:pt x="29" y="134"/>
                  <a:pt x="28" y="136"/>
                  <a:pt x="26" y="138"/>
                </a:cubicBezTo>
                <a:cubicBezTo>
                  <a:pt x="24" y="141"/>
                  <a:pt x="23" y="143"/>
                  <a:pt x="21" y="145"/>
                </a:cubicBezTo>
                <a:cubicBezTo>
                  <a:pt x="21" y="145"/>
                  <a:pt x="21" y="145"/>
                  <a:pt x="21" y="145"/>
                </a:cubicBezTo>
                <a:cubicBezTo>
                  <a:pt x="21" y="146"/>
                  <a:pt x="21" y="146"/>
                  <a:pt x="21" y="146"/>
                </a:cubicBezTo>
                <a:cubicBezTo>
                  <a:pt x="20" y="146"/>
                  <a:pt x="20" y="147"/>
                  <a:pt x="19" y="148"/>
                </a:cubicBezTo>
                <a:cubicBezTo>
                  <a:pt x="18" y="146"/>
                  <a:pt x="17" y="147"/>
                  <a:pt x="16" y="148"/>
                </a:cubicBezTo>
                <a:cubicBezTo>
                  <a:pt x="14" y="150"/>
                  <a:pt x="14" y="151"/>
                  <a:pt x="12" y="151"/>
                </a:cubicBezTo>
                <a:cubicBezTo>
                  <a:pt x="13" y="149"/>
                  <a:pt x="13" y="148"/>
                  <a:pt x="13" y="147"/>
                </a:cubicBezTo>
                <a:cubicBezTo>
                  <a:pt x="13" y="148"/>
                  <a:pt x="12" y="148"/>
                  <a:pt x="12" y="147"/>
                </a:cubicBezTo>
                <a:cubicBezTo>
                  <a:pt x="11" y="149"/>
                  <a:pt x="9" y="151"/>
                  <a:pt x="9" y="151"/>
                </a:cubicBezTo>
                <a:cubicBezTo>
                  <a:pt x="13" y="148"/>
                  <a:pt x="12" y="149"/>
                  <a:pt x="12" y="151"/>
                </a:cubicBezTo>
                <a:cubicBezTo>
                  <a:pt x="11" y="153"/>
                  <a:pt x="11" y="156"/>
                  <a:pt x="12" y="155"/>
                </a:cubicBezTo>
                <a:cubicBezTo>
                  <a:pt x="10" y="157"/>
                  <a:pt x="9" y="157"/>
                  <a:pt x="9" y="158"/>
                </a:cubicBezTo>
                <a:cubicBezTo>
                  <a:pt x="9" y="159"/>
                  <a:pt x="10" y="160"/>
                  <a:pt x="10" y="162"/>
                </a:cubicBezTo>
                <a:cubicBezTo>
                  <a:pt x="9" y="161"/>
                  <a:pt x="8" y="162"/>
                  <a:pt x="8" y="164"/>
                </a:cubicBezTo>
                <a:cubicBezTo>
                  <a:pt x="8" y="165"/>
                  <a:pt x="9" y="166"/>
                  <a:pt x="7" y="166"/>
                </a:cubicBezTo>
                <a:cubicBezTo>
                  <a:pt x="8" y="165"/>
                  <a:pt x="8" y="162"/>
                  <a:pt x="8" y="160"/>
                </a:cubicBezTo>
                <a:cubicBezTo>
                  <a:pt x="6" y="162"/>
                  <a:pt x="6" y="164"/>
                  <a:pt x="6" y="167"/>
                </a:cubicBezTo>
                <a:cubicBezTo>
                  <a:pt x="7" y="169"/>
                  <a:pt x="8" y="171"/>
                  <a:pt x="10" y="171"/>
                </a:cubicBezTo>
                <a:cubicBezTo>
                  <a:pt x="9" y="172"/>
                  <a:pt x="8" y="171"/>
                  <a:pt x="8" y="171"/>
                </a:cubicBezTo>
                <a:cubicBezTo>
                  <a:pt x="7" y="171"/>
                  <a:pt x="7" y="171"/>
                  <a:pt x="7" y="172"/>
                </a:cubicBezTo>
                <a:cubicBezTo>
                  <a:pt x="7" y="173"/>
                  <a:pt x="8" y="173"/>
                  <a:pt x="8" y="173"/>
                </a:cubicBezTo>
                <a:cubicBezTo>
                  <a:pt x="8" y="173"/>
                  <a:pt x="8" y="173"/>
                  <a:pt x="8" y="173"/>
                </a:cubicBezTo>
                <a:cubicBezTo>
                  <a:pt x="9" y="174"/>
                  <a:pt x="11" y="174"/>
                  <a:pt x="12" y="174"/>
                </a:cubicBezTo>
                <a:cubicBezTo>
                  <a:pt x="14" y="174"/>
                  <a:pt x="15" y="174"/>
                  <a:pt x="17" y="174"/>
                </a:cubicBezTo>
                <a:cubicBezTo>
                  <a:pt x="20" y="174"/>
                  <a:pt x="23" y="173"/>
                  <a:pt x="26" y="173"/>
                </a:cubicBezTo>
                <a:cubicBezTo>
                  <a:pt x="27" y="172"/>
                  <a:pt x="26" y="170"/>
                  <a:pt x="29" y="169"/>
                </a:cubicBezTo>
                <a:cubicBezTo>
                  <a:pt x="29" y="170"/>
                  <a:pt x="30" y="170"/>
                  <a:pt x="30" y="170"/>
                </a:cubicBezTo>
                <a:cubicBezTo>
                  <a:pt x="29" y="170"/>
                  <a:pt x="28" y="170"/>
                  <a:pt x="28" y="171"/>
                </a:cubicBezTo>
                <a:cubicBezTo>
                  <a:pt x="29" y="171"/>
                  <a:pt x="30" y="171"/>
                  <a:pt x="31" y="172"/>
                </a:cubicBezTo>
                <a:cubicBezTo>
                  <a:pt x="32" y="173"/>
                  <a:pt x="33" y="173"/>
                  <a:pt x="34" y="172"/>
                </a:cubicBezTo>
                <a:cubicBezTo>
                  <a:pt x="30" y="171"/>
                  <a:pt x="36" y="171"/>
                  <a:pt x="38" y="171"/>
                </a:cubicBezTo>
                <a:cubicBezTo>
                  <a:pt x="39" y="170"/>
                  <a:pt x="34" y="169"/>
                  <a:pt x="37" y="168"/>
                </a:cubicBezTo>
                <a:cubicBezTo>
                  <a:pt x="38" y="171"/>
                  <a:pt x="38" y="168"/>
                  <a:pt x="39" y="168"/>
                </a:cubicBezTo>
                <a:cubicBezTo>
                  <a:pt x="40" y="169"/>
                  <a:pt x="41" y="169"/>
                  <a:pt x="42" y="170"/>
                </a:cubicBezTo>
                <a:cubicBezTo>
                  <a:pt x="42" y="168"/>
                  <a:pt x="46" y="169"/>
                  <a:pt x="46" y="169"/>
                </a:cubicBezTo>
                <a:cubicBezTo>
                  <a:pt x="44" y="167"/>
                  <a:pt x="51" y="168"/>
                  <a:pt x="50" y="166"/>
                </a:cubicBezTo>
                <a:cubicBezTo>
                  <a:pt x="49" y="166"/>
                  <a:pt x="49" y="165"/>
                  <a:pt x="50" y="165"/>
                </a:cubicBezTo>
                <a:cubicBezTo>
                  <a:pt x="52" y="165"/>
                  <a:pt x="50" y="169"/>
                  <a:pt x="54" y="169"/>
                </a:cubicBezTo>
                <a:cubicBezTo>
                  <a:pt x="55" y="168"/>
                  <a:pt x="56" y="168"/>
                  <a:pt x="59" y="167"/>
                </a:cubicBezTo>
                <a:cubicBezTo>
                  <a:pt x="59" y="168"/>
                  <a:pt x="59" y="168"/>
                  <a:pt x="58" y="169"/>
                </a:cubicBezTo>
                <a:cubicBezTo>
                  <a:pt x="64" y="167"/>
                  <a:pt x="67" y="167"/>
                  <a:pt x="70" y="164"/>
                </a:cubicBezTo>
                <a:cubicBezTo>
                  <a:pt x="74" y="164"/>
                  <a:pt x="76" y="164"/>
                  <a:pt x="81" y="163"/>
                </a:cubicBezTo>
                <a:cubicBezTo>
                  <a:pt x="81" y="163"/>
                  <a:pt x="81" y="163"/>
                  <a:pt x="81" y="163"/>
                </a:cubicBezTo>
                <a:cubicBezTo>
                  <a:pt x="81" y="163"/>
                  <a:pt x="82" y="163"/>
                  <a:pt x="83" y="163"/>
                </a:cubicBezTo>
                <a:cubicBezTo>
                  <a:pt x="82" y="162"/>
                  <a:pt x="83" y="161"/>
                  <a:pt x="85" y="161"/>
                </a:cubicBezTo>
                <a:cubicBezTo>
                  <a:pt x="86" y="161"/>
                  <a:pt x="89" y="161"/>
                  <a:pt x="91" y="161"/>
                </a:cubicBezTo>
                <a:cubicBezTo>
                  <a:pt x="96" y="160"/>
                  <a:pt x="101" y="161"/>
                  <a:pt x="101" y="159"/>
                </a:cubicBezTo>
                <a:cubicBezTo>
                  <a:pt x="104" y="158"/>
                  <a:pt x="104" y="160"/>
                  <a:pt x="106" y="161"/>
                </a:cubicBezTo>
                <a:cubicBezTo>
                  <a:pt x="106" y="160"/>
                  <a:pt x="107" y="159"/>
                  <a:pt x="108" y="159"/>
                </a:cubicBezTo>
                <a:cubicBezTo>
                  <a:pt x="108" y="162"/>
                  <a:pt x="113" y="157"/>
                  <a:pt x="112" y="160"/>
                </a:cubicBezTo>
                <a:cubicBezTo>
                  <a:pt x="113" y="157"/>
                  <a:pt x="116" y="160"/>
                  <a:pt x="115" y="156"/>
                </a:cubicBezTo>
                <a:cubicBezTo>
                  <a:pt x="117" y="157"/>
                  <a:pt x="117" y="157"/>
                  <a:pt x="119" y="156"/>
                </a:cubicBezTo>
                <a:cubicBezTo>
                  <a:pt x="120" y="158"/>
                  <a:pt x="116" y="159"/>
                  <a:pt x="119" y="159"/>
                </a:cubicBezTo>
                <a:cubicBezTo>
                  <a:pt x="119" y="157"/>
                  <a:pt x="122" y="161"/>
                  <a:pt x="122" y="159"/>
                </a:cubicBezTo>
                <a:cubicBezTo>
                  <a:pt x="120" y="159"/>
                  <a:pt x="120" y="155"/>
                  <a:pt x="122" y="156"/>
                </a:cubicBezTo>
                <a:cubicBezTo>
                  <a:pt x="122" y="160"/>
                  <a:pt x="123" y="156"/>
                  <a:pt x="125" y="156"/>
                </a:cubicBezTo>
                <a:cubicBezTo>
                  <a:pt x="124" y="158"/>
                  <a:pt x="128" y="157"/>
                  <a:pt x="127" y="159"/>
                </a:cubicBezTo>
                <a:cubicBezTo>
                  <a:pt x="128" y="158"/>
                  <a:pt x="129" y="160"/>
                  <a:pt x="132" y="159"/>
                </a:cubicBezTo>
                <a:cubicBezTo>
                  <a:pt x="132" y="160"/>
                  <a:pt x="130" y="161"/>
                  <a:pt x="132" y="161"/>
                </a:cubicBezTo>
                <a:cubicBezTo>
                  <a:pt x="132" y="160"/>
                  <a:pt x="133" y="160"/>
                  <a:pt x="134" y="161"/>
                </a:cubicBezTo>
                <a:cubicBezTo>
                  <a:pt x="133" y="159"/>
                  <a:pt x="134" y="158"/>
                  <a:pt x="137" y="157"/>
                </a:cubicBezTo>
                <a:cubicBezTo>
                  <a:pt x="136" y="157"/>
                  <a:pt x="136" y="156"/>
                  <a:pt x="136" y="156"/>
                </a:cubicBezTo>
                <a:cubicBezTo>
                  <a:pt x="137" y="156"/>
                  <a:pt x="137" y="157"/>
                  <a:pt x="138" y="156"/>
                </a:cubicBezTo>
                <a:cubicBezTo>
                  <a:pt x="137" y="156"/>
                  <a:pt x="137" y="155"/>
                  <a:pt x="138" y="155"/>
                </a:cubicBezTo>
                <a:cubicBezTo>
                  <a:pt x="139" y="155"/>
                  <a:pt x="139" y="155"/>
                  <a:pt x="139" y="155"/>
                </a:cubicBezTo>
                <a:cubicBezTo>
                  <a:pt x="139" y="156"/>
                  <a:pt x="138" y="157"/>
                  <a:pt x="138" y="158"/>
                </a:cubicBezTo>
                <a:cubicBezTo>
                  <a:pt x="138" y="158"/>
                  <a:pt x="138" y="158"/>
                  <a:pt x="138" y="158"/>
                </a:cubicBezTo>
                <a:cubicBezTo>
                  <a:pt x="138" y="158"/>
                  <a:pt x="138" y="158"/>
                  <a:pt x="138" y="158"/>
                </a:cubicBezTo>
                <a:cubicBezTo>
                  <a:pt x="137" y="158"/>
                  <a:pt x="135" y="159"/>
                  <a:pt x="135" y="160"/>
                </a:cubicBezTo>
                <a:cubicBezTo>
                  <a:pt x="137" y="160"/>
                  <a:pt x="137" y="160"/>
                  <a:pt x="136" y="161"/>
                </a:cubicBezTo>
                <a:cubicBezTo>
                  <a:pt x="137" y="161"/>
                  <a:pt x="137" y="161"/>
                  <a:pt x="138" y="161"/>
                </a:cubicBezTo>
                <a:cubicBezTo>
                  <a:pt x="140" y="161"/>
                  <a:pt x="140" y="161"/>
                  <a:pt x="140" y="161"/>
                </a:cubicBezTo>
                <a:cubicBezTo>
                  <a:pt x="140" y="159"/>
                  <a:pt x="140" y="159"/>
                  <a:pt x="140" y="159"/>
                </a:cubicBezTo>
                <a:cubicBezTo>
                  <a:pt x="141" y="157"/>
                  <a:pt x="141" y="156"/>
                  <a:pt x="139" y="157"/>
                </a:cubicBezTo>
                <a:cubicBezTo>
                  <a:pt x="140" y="156"/>
                  <a:pt x="140" y="156"/>
                  <a:pt x="140" y="155"/>
                </a:cubicBezTo>
                <a:cubicBezTo>
                  <a:pt x="140" y="155"/>
                  <a:pt x="140" y="154"/>
                  <a:pt x="140" y="154"/>
                </a:cubicBezTo>
                <a:cubicBezTo>
                  <a:pt x="140" y="153"/>
                  <a:pt x="140" y="153"/>
                  <a:pt x="141" y="153"/>
                </a:cubicBezTo>
                <a:cubicBezTo>
                  <a:pt x="141" y="153"/>
                  <a:pt x="142" y="154"/>
                  <a:pt x="142" y="151"/>
                </a:cubicBezTo>
                <a:cubicBezTo>
                  <a:pt x="141" y="151"/>
                  <a:pt x="140" y="151"/>
                  <a:pt x="139" y="150"/>
                </a:cubicBezTo>
                <a:cubicBezTo>
                  <a:pt x="138" y="150"/>
                  <a:pt x="137" y="149"/>
                  <a:pt x="136" y="149"/>
                </a:cubicBezTo>
                <a:cubicBezTo>
                  <a:pt x="136" y="148"/>
                  <a:pt x="137" y="148"/>
                  <a:pt x="136" y="147"/>
                </a:cubicBezTo>
                <a:cubicBezTo>
                  <a:pt x="136" y="146"/>
                  <a:pt x="136" y="146"/>
                  <a:pt x="135" y="146"/>
                </a:cubicBezTo>
                <a:cubicBezTo>
                  <a:pt x="135" y="145"/>
                  <a:pt x="134" y="145"/>
                  <a:pt x="133" y="145"/>
                </a:cubicBezTo>
                <a:cubicBezTo>
                  <a:pt x="133" y="145"/>
                  <a:pt x="133" y="144"/>
                  <a:pt x="132" y="144"/>
                </a:cubicBezTo>
                <a:cubicBezTo>
                  <a:pt x="133" y="144"/>
                  <a:pt x="133" y="144"/>
                  <a:pt x="133" y="144"/>
                </a:cubicBezTo>
                <a:cubicBezTo>
                  <a:pt x="133" y="143"/>
                  <a:pt x="133" y="143"/>
                  <a:pt x="133" y="142"/>
                </a:cubicBezTo>
                <a:cubicBezTo>
                  <a:pt x="132" y="142"/>
                  <a:pt x="131" y="140"/>
                  <a:pt x="131" y="140"/>
                </a:cubicBezTo>
                <a:cubicBezTo>
                  <a:pt x="133" y="141"/>
                  <a:pt x="134" y="142"/>
                  <a:pt x="136" y="143"/>
                </a:cubicBezTo>
                <a:cubicBezTo>
                  <a:pt x="136" y="143"/>
                  <a:pt x="137" y="143"/>
                  <a:pt x="137" y="144"/>
                </a:cubicBezTo>
                <a:cubicBezTo>
                  <a:pt x="137" y="144"/>
                  <a:pt x="137" y="144"/>
                  <a:pt x="137" y="145"/>
                </a:cubicBezTo>
                <a:cubicBezTo>
                  <a:pt x="138" y="145"/>
                  <a:pt x="138" y="146"/>
                  <a:pt x="138" y="147"/>
                </a:cubicBezTo>
                <a:cubicBezTo>
                  <a:pt x="139" y="145"/>
                  <a:pt x="140" y="148"/>
                  <a:pt x="141" y="148"/>
                </a:cubicBezTo>
                <a:cubicBezTo>
                  <a:pt x="141" y="147"/>
                  <a:pt x="140" y="146"/>
                  <a:pt x="141" y="146"/>
                </a:cubicBezTo>
                <a:cubicBezTo>
                  <a:pt x="141" y="147"/>
                  <a:pt x="142" y="148"/>
                  <a:pt x="142" y="148"/>
                </a:cubicBezTo>
                <a:close/>
                <a:moveTo>
                  <a:pt x="56" y="136"/>
                </a:moveTo>
                <a:cubicBezTo>
                  <a:pt x="56" y="136"/>
                  <a:pt x="56" y="136"/>
                  <a:pt x="56" y="135"/>
                </a:cubicBezTo>
                <a:cubicBezTo>
                  <a:pt x="59" y="135"/>
                  <a:pt x="58" y="135"/>
                  <a:pt x="58" y="136"/>
                </a:cubicBezTo>
                <a:cubicBezTo>
                  <a:pt x="58" y="136"/>
                  <a:pt x="57" y="136"/>
                  <a:pt x="56" y="136"/>
                </a:cubicBezTo>
                <a:close/>
                <a:moveTo>
                  <a:pt x="59" y="130"/>
                </a:moveTo>
                <a:cubicBezTo>
                  <a:pt x="58" y="130"/>
                  <a:pt x="59" y="128"/>
                  <a:pt x="58" y="128"/>
                </a:cubicBezTo>
                <a:cubicBezTo>
                  <a:pt x="59" y="126"/>
                  <a:pt x="61" y="125"/>
                  <a:pt x="62" y="126"/>
                </a:cubicBezTo>
                <a:cubicBezTo>
                  <a:pt x="60" y="127"/>
                  <a:pt x="61" y="128"/>
                  <a:pt x="59" y="130"/>
                </a:cubicBezTo>
                <a:close/>
                <a:moveTo>
                  <a:pt x="67" y="124"/>
                </a:moveTo>
                <a:cubicBezTo>
                  <a:pt x="66" y="124"/>
                  <a:pt x="67" y="123"/>
                  <a:pt x="67" y="122"/>
                </a:cubicBezTo>
                <a:cubicBezTo>
                  <a:pt x="67" y="122"/>
                  <a:pt x="66" y="122"/>
                  <a:pt x="65" y="122"/>
                </a:cubicBezTo>
                <a:cubicBezTo>
                  <a:pt x="67" y="119"/>
                  <a:pt x="68" y="120"/>
                  <a:pt x="70" y="121"/>
                </a:cubicBezTo>
                <a:lnTo>
                  <a:pt x="67" y="124"/>
                </a:lnTo>
                <a:close/>
                <a:moveTo>
                  <a:pt x="75" y="113"/>
                </a:moveTo>
                <a:cubicBezTo>
                  <a:pt x="73" y="114"/>
                  <a:pt x="73" y="112"/>
                  <a:pt x="72" y="113"/>
                </a:cubicBezTo>
                <a:cubicBezTo>
                  <a:pt x="71" y="111"/>
                  <a:pt x="74" y="111"/>
                  <a:pt x="75" y="110"/>
                </a:cubicBezTo>
                <a:cubicBezTo>
                  <a:pt x="76" y="109"/>
                  <a:pt x="74" y="110"/>
                  <a:pt x="73" y="109"/>
                </a:cubicBezTo>
                <a:cubicBezTo>
                  <a:pt x="74" y="108"/>
                  <a:pt x="75" y="108"/>
                  <a:pt x="76" y="107"/>
                </a:cubicBezTo>
                <a:cubicBezTo>
                  <a:pt x="76" y="108"/>
                  <a:pt x="77" y="110"/>
                  <a:pt x="75" y="113"/>
                </a:cubicBezTo>
                <a:close/>
                <a:moveTo>
                  <a:pt x="42" y="123"/>
                </a:moveTo>
                <a:cubicBezTo>
                  <a:pt x="40" y="124"/>
                  <a:pt x="41" y="125"/>
                  <a:pt x="39" y="126"/>
                </a:cubicBezTo>
                <a:cubicBezTo>
                  <a:pt x="39" y="126"/>
                  <a:pt x="40" y="125"/>
                  <a:pt x="40" y="124"/>
                </a:cubicBezTo>
                <a:cubicBezTo>
                  <a:pt x="37" y="125"/>
                  <a:pt x="38" y="125"/>
                  <a:pt x="36" y="123"/>
                </a:cubicBezTo>
                <a:cubicBezTo>
                  <a:pt x="38" y="122"/>
                  <a:pt x="40" y="123"/>
                  <a:pt x="42" y="123"/>
                </a:cubicBezTo>
                <a:close/>
                <a:moveTo>
                  <a:pt x="9" y="169"/>
                </a:moveTo>
                <a:cubicBezTo>
                  <a:pt x="8" y="169"/>
                  <a:pt x="8" y="168"/>
                  <a:pt x="8" y="168"/>
                </a:cubicBezTo>
                <a:cubicBezTo>
                  <a:pt x="8" y="167"/>
                  <a:pt x="8" y="167"/>
                  <a:pt x="9" y="167"/>
                </a:cubicBezTo>
                <a:cubicBezTo>
                  <a:pt x="10" y="166"/>
                  <a:pt x="12" y="167"/>
                  <a:pt x="12" y="167"/>
                </a:cubicBezTo>
                <a:cubicBezTo>
                  <a:pt x="12" y="168"/>
                  <a:pt x="11" y="168"/>
                  <a:pt x="11" y="168"/>
                </a:cubicBezTo>
                <a:cubicBezTo>
                  <a:pt x="10" y="167"/>
                  <a:pt x="9" y="167"/>
                  <a:pt x="9" y="169"/>
                </a:cubicBezTo>
                <a:close/>
                <a:moveTo>
                  <a:pt x="11" y="170"/>
                </a:moveTo>
                <a:cubicBezTo>
                  <a:pt x="11" y="170"/>
                  <a:pt x="10" y="170"/>
                  <a:pt x="9" y="169"/>
                </a:cubicBezTo>
                <a:cubicBezTo>
                  <a:pt x="11" y="168"/>
                  <a:pt x="11" y="169"/>
                  <a:pt x="12" y="169"/>
                </a:cubicBezTo>
                <a:cubicBezTo>
                  <a:pt x="12" y="169"/>
                  <a:pt x="12" y="169"/>
                  <a:pt x="13" y="169"/>
                </a:cubicBezTo>
                <a:cubicBezTo>
                  <a:pt x="13" y="169"/>
                  <a:pt x="13" y="169"/>
                  <a:pt x="13" y="169"/>
                </a:cubicBezTo>
                <a:cubicBezTo>
                  <a:pt x="12" y="169"/>
                  <a:pt x="12" y="170"/>
                  <a:pt x="11" y="170"/>
                </a:cubicBezTo>
                <a:close/>
                <a:moveTo>
                  <a:pt x="14" y="170"/>
                </a:moveTo>
                <a:cubicBezTo>
                  <a:pt x="15" y="169"/>
                  <a:pt x="14" y="168"/>
                  <a:pt x="14" y="168"/>
                </a:cubicBezTo>
                <a:cubicBezTo>
                  <a:pt x="14" y="168"/>
                  <a:pt x="14" y="168"/>
                  <a:pt x="14" y="168"/>
                </a:cubicBezTo>
                <a:cubicBezTo>
                  <a:pt x="14" y="168"/>
                  <a:pt x="14" y="167"/>
                  <a:pt x="14" y="167"/>
                </a:cubicBezTo>
                <a:cubicBezTo>
                  <a:pt x="14" y="167"/>
                  <a:pt x="14" y="167"/>
                  <a:pt x="14" y="166"/>
                </a:cubicBezTo>
                <a:cubicBezTo>
                  <a:pt x="14" y="166"/>
                  <a:pt x="14" y="166"/>
                  <a:pt x="15" y="164"/>
                </a:cubicBezTo>
                <a:cubicBezTo>
                  <a:pt x="15" y="164"/>
                  <a:pt x="15" y="164"/>
                  <a:pt x="15" y="163"/>
                </a:cubicBezTo>
                <a:cubicBezTo>
                  <a:pt x="15" y="161"/>
                  <a:pt x="13" y="163"/>
                  <a:pt x="14" y="161"/>
                </a:cubicBezTo>
                <a:cubicBezTo>
                  <a:pt x="15" y="162"/>
                  <a:pt x="15" y="161"/>
                  <a:pt x="15" y="160"/>
                </a:cubicBezTo>
                <a:cubicBezTo>
                  <a:pt x="15" y="159"/>
                  <a:pt x="15" y="158"/>
                  <a:pt x="16" y="159"/>
                </a:cubicBezTo>
                <a:cubicBezTo>
                  <a:pt x="15" y="160"/>
                  <a:pt x="16" y="161"/>
                  <a:pt x="16" y="160"/>
                </a:cubicBezTo>
                <a:cubicBezTo>
                  <a:pt x="16" y="160"/>
                  <a:pt x="17" y="159"/>
                  <a:pt x="18" y="158"/>
                </a:cubicBezTo>
                <a:cubicBezTo>
                  <a:pt x="17" y="157"/>
                  <a:pt x="16" y="158"/>
                  <a:pt x="16" y="157"/>
                </a:cubicBezTo>
                <a:cubicBezTo>
                  <a:pt x="17" y="157"/>
                  <a:pt x="18" y="154"/>
                  <a:pt x="18" y="157"/>
                </a:cubicBezTo>
                <a:cubicBezTo>
                  <a:pt x="21" y="154"/>
                  <a:pt x="22" y="152"/>
                  <a:pt x="22" y="150"/>
                </a:cubicBezTo>
                <a:cubicBezTo>
                  <a:pt x="24" y="149"/>
                  <a:pt x="23" y="150"/>
                  <a:pt x="24" y="150"/>
                </a:cubicBezTo>
                <a:cubicBezTo>
                  <a:pt x="24" y="150"/>
                  <a:pt x="25" y="150"/>
                  <a:pt x="25" y="149"/>
                </a:cubicBezTo>
                <a:cubicBezTo>
                  <a:pt x="26" y="148"/>
                  <a:pt x="26" y="148"/>
                  <a:pt x="26" y="148"/>
                </a:cubicBezTo>
                <a:cubicBezTo>
                  <a:pt x="27" y="147"/>
                  <a:pt x="28" y="145"/>
                  <a:pt x="29" y="142"/>
                </a:cubicBezTo>
                <a:cubicBezTo>
                  <a:pt x="30" y="140"/>
                  <a:pt x="31" y="139"/>
                  <a:pt x="32" y="140"/>
                </a:cubicBezTo>
                <a:cubicBezTo>
                  <a:pt x="35" y="137"/>
                  <a:pt x="31" y="138"/>
                  <a:pt x="32" y="136"/>
                </a:cubicBezTo>
                <a:cubicBezTo>
                  <a:pt x="34" y="136"/>
                  <a:pt x="37" y="133"/>
                  <a:pt x="40" y="131"/>
                </a:cubicBezTo>
                <a:cubicBezTo>
                  <a:pt x="42" y="129"/>
                  <a:pt x="44" y="126"/>
                  <a:pt x="42" y="126"/>
                </a:cubicBezTo>
                <a:cubicBezTo>
                  <a:pt x="44" y="123"/>
                  <a:pt x="47" y="125"/>
                  <a:pt x="47" y="122"/>
                </a:cubicBezTo>
                <a:cubicBezTo>
                  <a:pt x="45" y="124"/>
                  <a:pt x="47" y="120"/>
                  <a:pt x="45" y="121"/>
                </a:cubicBezTo>
                <a:cubicBezTo>
                  <a:pt x="46" y="120"/>
                  <a:pt x="46" y="117"/>
                  <a:pt x="47" y="118"/>
                </a:cubicBezTo>
                <a:cubicBezTo>
                  <a:pt x="44" y="122"/>
                  <a:pt x="48" y="120"/>
                  <a:pt x="48" y="123"/>
                </a:cubicBezTo>
                <a:cubicBezTo>
                  <a:pt x="50" y="118"/>
                  <a:pt x="54" y="115"/>
                  <a:pt x="55" y="111"/>
                </a:cubicBezTo>
                <a:cubicBezTo>
                  <a:pt x="57" y="110"/>
                  <a:pt x="58" y="109"/>
                  <a:pt x="59" y="107"/>
                </a:cubicBezTo>
                <a:cubicBezTo>
                  <a:pt x="60" y="107"/>
                  <a:pt x="61" y="106"/>
                  <a:pt x="61" y="106"/>
                </a:cubicBezTo>
                <a:cubicBezTo>
                  <a:pt x="62" y="105"/>
                  <a:pt x="63" y="104"/>
                  <a:pt x="64" y="103"/>
                </a:cubicBezTo>
                <a:cubicBezTo>
                  <a:pt x="65" y="100"/>
                  <a:pt x="62" y="103"/>
                  <a:pt x="63" y="101"/>
                </a:cubicBezTo>
                <a:cubicBezTo>
                  <a:pt x="64" y="98"/>
                  <a:pt x="66" y="99"/>
                  <a:pt x="67" y="99"/>
                </a:cubicBezTo>
                <a:cubicBezTo>
                  <a:pt x="66" y="99"/>
                  <a:pt x="66" y="99"/>
                  <a:pt x="66" y="99"/>
                </a:cubicBezTo>
                <a:cubicBezTo>
                  <a:pt x="67" y="99"/>
                  <a:pt x="67" y="99"/>
                  <a:pt x="67" y="99"/>
                </a:cubicBezTo>
                <a:cubicBezTo>
                  <a:pt x="67" y="99"/>
                  <a:pt x="67" y="99"/>
                  <a:pt x="67" y="99"/>
                </a:cubicBezTo>
                <a:cubicBezTo>
                  <a:pt x="67" y="98"/>
                  <a:pt x="67" y="98"/>
                  <a:pt x="67" y="98"/>
                </a:cubicBezTo>
                <a:cubicBezTo>
                  <a:pt x="68" y="96"/>
                  <a:pt x="68" y="96"/>
                  <a:pt x="68" y="96"/>
                </a:cubicBezTo>
                <a:cubicBezTo>
                  <a:pt x="70" y="94"/>
                  <a:pt x="70" y="94"/>
                  <a:pt x="70" y="94"/>
                </a:cubicBezTo>
                <a:cubicBezTo>
                  <a:pt x="68" y="92"/>
                  <a:pt x="69" y="96"/>
                  <a:pt x="67" y="95"/>
                </a:cubicBezTo>
                <a:cubicBezTo>
                  <a:pt x="68" y="93"/>
                  <a:pt x="70" y="91"/>
                  <a:pt x="71" y="89"/>
                </a:cubicBezTo>
                <a:cubicBezTo>
                  <a:pt x="72" y="87"/>
                  <a:pt x="73" y="84"/>
                  <a:pt x="73" y="82"/>
                </a:cubicBezTo>
                <a:cubicBezTo>
                  <a:pt x="75" y="77"/>
                  <a:pt x="75" y="74"/>
                  <a:pt x="76" y="69"/>
                </a:cubicBezTo>
                <a:cubicBezTo>
                  <a:pt x="76" y="65"/>
                  <a:pt x="76" y="60"/>
                  <a:pt x="75" y="55"/>
                </a:cubicBezTo>
                <a:cubicBezTo>
                  <a:pt x="76" y="54"/>
                  <a:pt x="77" y="59"/>
                  <a:pt x="77" y="56"/>
                </a:cubicBezTo>
                <a:cubicBezTo>
                  <a:pt x="76" y="53"/>
                  <a:pt x="76" y="53"/>
                  <a:pt x="75" y="52"/>
                </a:cubicBezTo>
                <a:cubicBezTo>
                  <a:pt x="76" y="52"/>
                  <a:pt x="75" y="49"/>
                  <a:pt x="77" y="50"/>
                </a:cubicBezTo>
                <a:cubicBezTo>
                  <a:pt x="76" y="47"/>
                  <a:pt x="75" y="43"/>
                  <a:pt x="74" y="42"/>
                </a:cubicBezTo>
                <a:cubicBezTo>
                  <a:pt x="74" y="42"/>
                  <a:pt x="74" y="42"/>
                  <a:pt x="74" y="42"/>
                </a:cubicBezTo>
                <a:cubicBezTo>
                  <a:pt x="74" y="42"/>
                  <a:pt x="74" y="42"/>
                  <a:pt x="74" y="42"/>
                </a:cubicBezTo>
                <a:cubicBezTo>
                  <a:pt x="74" y="41"/>
                  <a:pt x="74" y="40"/>
                  <a:pt x="74" y="39"/>
                </a:cubicBezTo>
                <a:cubicBezTo>
                  <a:pt x="74" y="38"/>
                  <a:pt x="73" y="37"/>
                  <a:pt x="72" y="37"/>
                </a:cubicBezTo>
                <a:cubicBezTo>
                  <a:pt x="71" y="35"/>
                  <a:pt x="69" y="33"/>
                  <a:pt x="67" y="31"/>
                </a:cubicBezTo>
                <a:cubicBezTo>
                  <a:pt x="68" y="28"/>
                  <a:pt x="64" y="26"/>
                  <a:pt x="58" y="24"/>
                </a:cubicBezTo>
                <a:cubicBezTo>
                  <a:pt x="59" y="22"/>
                  <a:pt x="56" y="23"/>
                  <a:pt x="55" y="21"/>
                </a:cubicBezTo>
                <a:cubicBezTo>
                  <a:pt x="55" y="21"/>
                  <a:pt x="54" y="21"/>
                  <a:pt x="53" y="21"/>
                </a:cubicBezTo>
                <a:cubicBezTo>
                  <a:pt x="52" y="21"/>
                  <a:pt x="51" y="21"/>
                  <a:pt x="50" y="20"/>
                </a:cubicBezTo>
                <a:cubicBezTo>
                  <a:pt x="49" y="20"/>
                  <a:pt x="48" y="20"/>
                  <a:pt x="47" y="20"/>
                </a:cubicBezTo>
                <a:cubicBezTo>
                  <a:pt x="45" y="20"/>
                  <a:pt x="44" y="19"/>
                  <a:pt x="43" y="20"/>
                </a:cubicBezTo>
                <a:cubicBezTo>
                  <a:pt x="43" y="21"/>
                  <a:pt x="41" y="22"/>
                  <a:pt x="40" y="22"/>
                </a:cubicBezTo>
                <a:cubicBezTo>
                  <a:pt x="38" y="23"/>
                  <a:pt x="37" y="23"/>
                  <a:pt x="38" y="21"/>
                </a:cubicBezTo>
                <a:cubicBezTo>
                  <a:pt x="36" y="22"/>
                  <a:pt x="35" y="23"/>
                  <a:pt x="33" y="25"/>
                </a:cubicBezTo>
                <a:cubicBezTo>
                  <a:pt x="33" y="25"/>
                  <a:pt x="33" y="25"/>
                  <a:pt x="33" y="25"/>
                </a:cubicBezTo>
                <a:cubicBezTo>
                  <a:pt x="33" y="25"/>
                  <a:pt x="33" y="25"/>
                  <a:pt x="33" y="25"/>
                </a:cubicBezTo>
                <a:cubicBezTo>
                  <a:pt x="32" y="25"/>
                  <a:pt x="32" y="25"/>
                  <a:pt x="32" y="25"/>
                </a:cubicBezTo>
                <a:cubicBezTo>
                  <a:pt x="32" y="25"/>
                  <a:pt x="32" y="25"/>
                  <a:pt x="32" y="25"/>
                </a:cubicBezTo>
                <a:cubicBezTo>
                  <a:pt x="32" y="25"/>
                  <a:pt x="32" y="25"/>
                  <a:pt x="32" y="25"/>
                </a:cubicBezTo>
                <a:cubicBezTo>
                  <a:pt x="32" y="26"/>
                  <a:pt x="32" y="26"/>
                  <a:pt x="32" y="26"/>
                </a:cubicBezTo>
                <a:cubicBezTo>
                  <a:pt x="31" y="27"/>
                  <a:pt x="31" y="27"/>
                  <a:pt x="31" y="27"/>
                </a:cubicBezTo>
                <a:cubicBezTo>
                  <a:pt x="30" y="27"/>
                  <a:pt x="29" y="28"/>
                  <a:pt x="29" y="29"/>
                </a:cubicBezTo>
                <a:cubicBezTo>
                  <a:pt x="27" y="32"/>
                  <a:pt x="26" y="36"/>
                  <a:pt x="28" y="37"/>
                </a:cubicBezTo>
                <a:cubicBezTo>
                  <a:pt x="26" y="36"/>
                  <a:pt x="25" y="38"/>
                  <a:pt x="25" y="41"/>
                </a:cubicBezTo>
                <a:cubicBezTo>
                  <a:pt x="26" y="44"/>
                  <a:pt x="27" y="47"/>
                  <a:pt x="27" y="48"/>
                </a:cubicBezTo>
                <a:cubicBezTo>
                  <a:pt x="28" y="48"/>
                  <a:pt x="30" y="50"/>
                  <a:pt x="31" y="53"/>
                </a:cubicBezTo>
                <a:cubicBezTo>
                  <a:pt x="33" y="55"/>
                  <a:pt x="34" y="59"/>
                  <a:pt x="35" y="61"/>
                </a:cubicBezTo>
                <a:cubicBezTo>
                  <a:pt x="36" y="61"/>
                  <a:pt x="37" y="61"/>
                  <a:pt x="38" y="62"/>
                </a:cubicBezTo>
                <a:cubicBezTo>
                  <a:pt x="37" y="62"/>
                  <a:pt x="37" y="62"/>
                  <a:pt x="36" y="62"/>
                </a:cubicBezTo>
                <a:cubicBezTo>
                  <a:pt x="37" y="63"/>
                  <a:pt x="37" y="65"/>
                  <a:pt x="37" y="65"/>
                </a:cubicBezTo>
                <a:cubicBezTo>
                  <a:pt x="37" y="65"/>
                  <a:pt x="37" y="66"/>
                  <a:pt x="36" y="66"/>
                </a:cubicBezTo>
                <a:cubicBezTo>
                  <a:pt x="36" y="67"/>
                  <a:pt x="36" y="67"/>
                  <a:pt x="36" y="67"/>
                </a:cubicBezTo>
                <a:cubicBezTo>
                  <a:pt x="35" y="67"/>
                  <a:pt x="35" y="67"/>
                  <a:pt x="35" y="67"/>
                </a:cubicBezTo>
                <a:cubicBezTo>
                  <a:pt x="34" y="68"/>
                  <a:pt x="34" y="68"/>
                  <a:pt x="34" y="68"/>
                </a:cubicBezTo>
                <a:cubicBezTo>
                  <a:pt x="32" y="69"/>
                  <a:pt x="30" y="71"/>
                  <a:pt x="28" y="71"/>
                </a:cubicBezTo>
                <a:cubicBezTo>
                  <a:pt x="26" y="71"/>
                  <a:pt x="24" y="70"/>
                  <a:pt x="22" y="68"/>
                </a:cubicBezTo>
                <a:cubicBezTo>
                  <a:pt x="18" y="65"/>
                  <a:pt x="16" y="61"/>
                  <a:pt x="13" y="57"/>
                </a:cubicBezTo>
                <a:cubicBezTo>
                  <a:pt x="14" y="57"/>
                  <a:pt x="15" y="57"/>
                  <a:pt x="16" y="57"/>
                </a:cubicBezTo>
                <a:cubicBezTo>
                  <a:pt x="17" y="56"/>
                  <a:pt x="16" y="55"/>
                  <a:pt x="16" y="55"/>
                </a:cubicBezTo>
                <a:cubicBezTo>
                  <a:pt x="15" y="54"/>
                  <a:pt x="15" y="54"/>
                  <a:pt x="15" y="53"/>
                </a:cubicBezTo>
                <a:cubicBezTo>
                  <a:pt x="15" y="54"/>
                  <a:pt x="16" y="55"/>
                  <a:pt x="17" y="55"/>
                </a:cubicBezTo>
                <a:cubicBezTo>
                  <a:pt x="16" y="53"/>
                  <a:pt x="18" y="53"/>
                  <a:pt x="16" y="52"/>
                </a:cubicBezTo>
                <a:cubicBezTo>
                  <a:pt x="15" y="55"/>
                  <a:pt x="16" y="50"/>
                  <a:pt x="15" y="51"/>
                </a:cubicBezTo>
                <a:cubicBezTo>
                  <a:pt x="15" y="51"/>
                  <a:pt x="15" y="51"/>
                  <a:pt x="15" y="51"/>
                </a:cubicBezTo>
                <a:cubicBezTo>
                  <a:pt x="15" y="51"/>
                  <a:pt x="15" y="51"/>
                  <a:pt x="14" y="51"/>
                </a:cubicBezTo>
                <a:cubicBezTo>
                  <a:pt x="14" y="50"/>
                  <a:pt x="14" y="50"/>
                  <a:pt x="14" y="50"/>
                </a:cubicBezTo>
                <a:cubicBezTo>
                  <a:pt x="13" y="49"/>
                  <a:pt x="13" y="48"/>
                  <a:pt x="12" y="47"/>
                </a:cubicBezTo>
                <a:cubicBezTo>
                  <a:pt x="10" y="46"/>
                  <a:pt x="11" y="49"/>
                  <a:pt x="10" y="47"/>
                </a:cubicBezTo>
                <a:cubicBezTo>
                  <a:pt x="10" y="47"/>
                  <a:pt x="11" y="46"/>
                  <a:pt x="11" y="45"/>
                </a:cubicBezTo>
                <a:cubicBezTo>
                  <a:pt x="9" y="43"/>
                  <a:pt x="8" y="39"/>
                  <a:pt x="7" y="37"/>
                </a:cubicBezTo>
                <a:cubicBezTo>
                  <a:pt x="7" y="37"/>
                  <a:pt x="8" y="36"/>
                  <a:pt x="8" y="35"/>
                </a:cubicBezTo>
                <a:cubicBezTo>
                  <a:pt x="8" y="35"/>
                  <a:pt x="8" y="34"/>
                  <a:pt x="8" y="33"/>
                </a:cubicBezTo>
                <a:cubicBezTo>
                  <a:pt x="8" y="33"/>
                  <a:pt x="8" y="33"/>
                  <a:pt x="8" y="33"/>
                </a:cubicBezTo>
                <a:cubicBezTo>
                  <a:pt x="8" y="32"/>
                  <a:pt x="8" y="32"/>
                  <a:pt x="8" y="32"/>
                </a:cubicBezTo>
                <a:cubicBezTo>
                  <a:pt x="8" y="31"/>
                  <a:pt x="8" y="30"/>
                  <a:pt x="8" y="30"/>
                </a:cubicBezTo>
                <a:cubicBezTo>
                  <a:pt x="8" y="29"/>
                  <a:pt x="8" y="29"/>
                  <a:pt x="8" y="29"/>
                </a:cubicBezTo>
                <a:cubicBezTo>
                  <a:pt x="8" y="28"/>
                  <a:pt x="7" y="28"/>
                  <a:pt x="7" y="29"/>
                </a:cubicBezTo>
                <a:cubicBezTo>
                  <a:pt x="7" y="27"/>
                  <a:pt x="7" y="27"/>
                  <a:pt x="7" y="26"/>
                </a:cubicBezTo>
                <a:cubicBezTo>
                  <a:pt x="8" y="26"/>
                  <a:pt x="8" y="25"/>
                  <a:pt x="8" y="24"/>
                </a:cubicBezTo>
                <a:cubicBezTo>
                  <a:pt x="10" y="24"/>
                  <a:pt x="10" y="24"/>
                  <a:pt x="10" y="24"/>
                </a:cubicBezTo>
                <a:cubicBezTo>
                  <a:pt x="11" y="22"/>
                  <a:pt x="13" y="20"/>
                  <a:pt x="16" y="18"/>
                </a:cubicBezTo>
                <a:cubicBezTo>
                  <a:pt x="20" y="16"/>
                  <a:pt x="24" y="14"/>
                  <a:pt x="29" y="13"/>
                </a:cubicBezTo>
                <a:cubicBezTo>
                  <a:pt x="39" y="10"/>
                  <a:pt x="49" y="11"/>
                  <a:pt x="54" y="10"/>
                </a:cubicBezTo>
                <a:cubicBezTo>
                  <a:pt x="54" y="11"/>
                  <a:pt x="58" y="13"/>
                  <a:pt x="62" y="14"/>
                </a:cubicBezTo>
                <a:cubicBezTo>
                  <a:pt x="64" y="15"/>
                  <a:pt x="64" y="15"/>
                  <a:pt x="64" y="15"/>
                </a:cubicBezTo>
                <a:cubicBezTo>
                  <a:pt x="64" y="15"/>
                  <a:pt x="64" y="15"/>
                  <a:pt x="64" y="15"/>
                </a:cubicBezTo>
                <a:cubicBezTo>
                  <a:pt x="64" y="15"/>
                  <a:pt x="64" y="15"/>
                  <a:pt x="64" y="15"/>
                </a:cubicBezTo>
                <a:cubicBezTo>
                  <a:pt x="64" y="15"/>
                  <a:pt x="65" y="15"/>
                  <a:pt x="64" y="15"/>
                </a:cubicBezTo>
                <a:cubicBezTo>
                  <a:pt x="64" y="15"/>
                  <a:pt x="64" y="15"/>
                  <a:pt x="64" y="15"/>
                </a:cubicBezTo>
                <a:cubicBezTo>
                  <a:pt x="64" y="15"/>
                  <a:pt x="64" y="15"/>
                  <a:pt x="64" y="15"/>
                </a:cubicBezTo>
                <a:cubicBezTo>
                  <a:pt x="64" y="15"/>
                  <a:pt x="64" y="15"/>
                  <a:pt x="64" y="15"/>
                </a:cubicBezTo>
                <a:cubicBezTo>
                  <a:pt x="64" y="15"/>
                  <a:pt x="64" y="15"/>
                  <a:pt x="64" y="15"/>
                </a:cubicBezTo>
                <a:cubicBezTo>
                  <a:pt x="64" y="15"/>
                  <a:pt x="64" y="15"/>
                  <a:pt x="64" y="15"/>
                </a:cubicBezTo>
                <a:cubicBezTo>
                  <a:pt x="65" y="15"/>
                  <a:pt x="65" y="15"/>
                  <a:pt x="65" y="15"/>
                </a:cubicBezTo>
                <a:cubicBezTo>
                  <a:pt x="66" y="16"/>
                  <a:pt x="67" y="16"/>
                  <a:pt x="68" y="17"/>
                </a:cubicBezTo>
                <a:cubicBezTo>
                  <a:pt x="69" y="17"/>
                  <a:pt x="70" y="17"/>
                  <a:pt x="71" y="18"/>
                </a:cubicBezTo>
                <a:cubicBezTo>
                  <a:pt x="72" y="18"/>
                  <a:pt x="72" y="18"/>
                  <a:pt x="73" y="18"/>
                </a:cubicBezTo>
                <a:cubicBezTo>
                  <a:pt x="77" y="22"/>
                  <a:pt x="83" y="27"/>
                  <a:pt x="87" y="34"/>
                </a:cubicBezTo>
                <a:cubicBezTo>
                  <a:pt x="90" y="41"/>
                  <a:pt x="92" y="49"/>
                  <a:pt x="91" y="54"/>
                </a:cubicBezTo>
                <a:cubicBezTo>
                  <a:pt x="91" y="54"/>
                  <a:pt x="91" y="54"/>
                  <a:pt x="91" y="54"/>
                </a:cubicBezTo>
                <a:cubicBezTo>
                  <a:pt x="89" y="59"/>
                  <a:pt x="91" y="59"/>
                  <a:pt x="89" y="65"/>
                </a:cubicBezTo>
                <a:cubicBezTo>
                  <a:pt x="89" y="64"/>
                  <a:pt x="90" y="62"/>
                  <a:pt x="89" y="62"/>
                </a:cubicBezTo>
                <a:cubicBezTo>
                  <a:pt x="88" y="64"/>
                  <a:pt x="85" y="74"/>
                  <a:pt x="89" y="68"/>
                </a:cubicBezTo>
                <a:cubicBezTo>
                  <a:pt x="85" y="76"/>
                  <a:pt x="84" y="80"/>
                  <a:pt x="82" y="87"/>
                </a:cubicBezTo>
                <a:cubicBezTo>
                  <a:pt x="81" y="87"/>
                  <a:pt x="82" y="86"/>
                  <a:pt x="81" y="86"/>
                </a:cubicBezTo>
                <a:cubicBezTo>
                  <a:pt x="80" y="87"/>
                  <a:pt x="81" y="88"/>
                  <a:pt x="81" y="89"/>
                </a:cubicBezTo>
                <a:cubicBezTo>
                  <a:pt x="77" y="92"/>
                  <a:pt x="76" y="98"/>
                  <a:pt x="72" y="102"/>
                </a:cubicBezTo>
                <a:cubicBezTo>
                  <a:pt x="72" y="103"/>
                  <a:pt x="74" y="101"/>
                  <a:pt x="73" y="103"/>
                </a:cubicBezTo>
                <a:cubicBezTo>
                  <a:pt x="72" y="104"/>
                  <a:pt x="72" y="102"/>
                  <a:pt x="71" y="103"/>
                </a:cubicBezTo>
                <a:cubicBezTo>
                  <a:pt x="66" y="113"/>
                  <a:pt x="60" y="120"/>
                  <a:pt x="55" y="125"/>
                </a:cubicBezTo>
                <a:cubicBezTo>
                  <a:pt x="50" y="131"/>
                  <a:pt x="45" y="135"/>
                  <a:pt x="43" y="140"/>
                </a:cubicBezTo>
                <a:cubicBezTo>
                  <a:pt x="38" y="141"/>
                  <a:pt x="32" y="148"/>
                  <a:pt x="25" y="153"/>
                </a:cubicBezTo>
                <a:cubicBezTo>
                  <a:pt x="25" y="153"/>
                  <a:pt x="26" y="154"/>
                  <a:pt x="26" y="154"/>
                </a:cubicBezTo>
                <a:cubicBezTo>
                  <a:pt x="26" y="155"/>
                  <a:pt x="25" y="156"/>
                  <a:pt x="25" y="156"/>
                </a:cubicBezTo>
                <a:cubicBezTo>
                  <a:pt x="19" y="169"/>
                  <a:pt x="19" y="169"/>
                  <a:pt x="19" y="169"/>
                </a:cubicBezTo>
                <a:cubicBezTo>
                  <a:pt x="17" y="169"/>
                  <a:pt x="15" y="169"/>
                  <a:pt x="14" y="170"/>
                </a:cubicBezTo>
                <a:close/>
                <a:moveTo>
                  <a:pt x="126" y="151"/>
                </a:moveTo>
                <a:cubicBezTo>
                  <a:pt x="127" y="150"/>
                  <a:pt x="126" y="149"/>
                  <a:pt x="124" y="149"/>
                </a:cubicBezTo>
                <a:cubicBezTo>
                  <a:pt x="124" y="150"/>
                  <a:pt x="123" y="149"/>
                  <a:pt x="122" y="149"/>
                </a:cubicBezTo>
                <a:cubicBezTo>
                  <a:pt x="120" y="153"/>
                  <a:pt x="116" y="148"/>
                  <a:pt x="111" y="148"/>
                </a:cubicBezTo>
                <a:cubicBezTo>
                  <a:pt x="111" y="150"/>
                  <a:pt x="111" y="151"/>
                  <a:pt x="109" y="150"/>
                </a:cubicBezTo>
                <a:cubicBezTo>
                  <a:pt x="111" y="148"/>
                  <a:pt x="108" y="149"/>
                  <a:pt x="107" y="150"/>
                </a:cubicBezTo>
                <a:cubicBezTo>
                  <a:pt x="106" y="150"/>
                  <a:pt x="104" y="150"/>
                  <a:pt x="103" y="150"/>
                </a:cubicBezTo>
                <a:cubicBezTo>
                  <a:pt x="102" y="150"/>
                  <a:pt x="100" y="149"/>
                  <a:pt x="100" y="149"/>
                </a:cubicBezTo>
                <a:cubicBezTo>
                  <a:pt x="92" y="152"/>
                  <a:pt x="85" y="152"/>
                  <a:pt x="79" y="154"/>
                </a:cubicBezTo>
                <a:cubicBezTo>
                  <a:pt x="78" y="154"/>
                  <a:pt x="78" y="154"/>
                  <a:pt x="78" y="154"/>
                </a:cubicBezTo>
                <a:cubicBezTo>
                  <a:pt x="76" y="155"/>
                  <a:pt x="75" y="156"/>
                  <a:pt x="73" y="157"/>
                </a:cubicBezTo>
                <a:cubicBezTo>
                  <a:pt x="72" y="155"/>
                  <a:pt x="72" y="155"/>
                  <a:pt x="72" y="155"/>
                </a:cubicBezTo>
                <a:cubicBezTo>
                  <a:pt x="69" y="157"/>
                  <a:pt x="67" y="157"/>
                  <a:pt x="65" y="159"/>
                </a:cubicBezTo>
                <a:cubicBezTo>
                  <a:pt x="63" y="156"/>
                  <a:pt x="54" y="164"/>
                  <a:pt x="56" y="160"/>
                </a:cubicBezTo>
                <a:cubicBezTo>
                  <a:pt x="53" y="160"/>
                  <a:pt x="56" y="163"/>
                  <a:pt x="53" y="164"/>
                </a:cubicBezTo>
                <a:cubicBezTo>
                  <a:pt x="53" y="163"/>
                  <a:pt x="53" y="162"/>
                  <a:pt x="53" y="161"/>
                </a:cubicBezTo>
                <a:cubicBezTo>
                  <a:pt x="41" y="164"/>
                  <a:pt x="36" y="166"/>
                  <a:pt x="30" y="166"/>
                </a:cubicBezTo>
                <a:cubicBezTo>
                  <a:pt x="30" y="166"/>
                  <a:pt x="30" y="166"/>
                  <a:pt x="31" y="166"/>
                </a:cubicBezTo>
                <a:cubicBezTo>
                  <a:pt x="29" y="166"/>
                  <a:pt x="27" y="166"/>
                  <a:pt x="26" y="166"/>
                </a:cubicBezTo>
                <a:cubicBezTo>
                  <a:pt x="25" y="166"/>
                  <a:pt x="25" y="167"/>
                  <a:pt x="24" y="167"/>
                </a:cubicBezTo>
                <a:cubicBezTo>
                  <a:pt x="30" y="161"/>
                  <a:pt x="30" y="161"/>
                  <a:pt x="30" y="161"/>
                </a:cubicBezTo>
                <a:cubicBezTo>
                  <a:pt x="30" y="161"/>
                  <a:pt x="31" y="160"/>
                  <a:pt x="32" y="160"/>
                </a:cubicBezTo>
                <a:cubicBezTo>
                  <a:pt x="32" y="160"/>
                  <a:pt x="33" y="161"/>
                  <a:pt x="33" y="161"/>
                </a:cubicBezTo>
                <a:cubicBezTo>
                  <a:pt x="33" y="161"/>
                  <a:pt x="34" y="161"/>
                  <a:pt x="34" y="160"/>
                </a:cubicBezTo>
                <a:cubicBezTo>
                  <a:pt x="34" y="160"/>
                  <a:pt x="34" y="160"/>
                  <a:pt x="34" y="160"/>
                </a:cubicBezTo>
                <a:cubicBezTo>
                  <a:pt x="34" y="160"/>
                  <a:pt x="34" y="160"/>
                  <a:pt x="34" y="160"/>
                </a:cubicBezTo>
                <a:cubicBezTo>
                  <a:pt x="34" y="160"/>
                  <a:pt x="35" y="160"/>
                  <a:pt x="35" y="159"/>
                </a:cubicBezTo>
                <a:cubicBezTo>
                  <a:pt x="36" y="159"/>
                  <a:pt x="36" y="159"/>
                  <a:pt x="37" y="158"/>
                </a:cubicBezTo>
                <a:cubicBezTo>
                  <a:pt x="37" y="158"/>
                  <a:pt x="37" y="158"/>
                  <a:pt x="37" y="158"/>
                </a:cubicBezTo>
                <a:cubicBezTo>
                  <a:pt x="37" y="158"/>
                  <a:pt x="38" y="157"/>
                  <a:pt x="38" y="157"/>
                </a:cubicBezTo>
                <a:cubicBezTo>
                  <a:pt x="41" y="156"/>
                  <a:pt x="43" y="155"/>
                  <a:pt x="45" y="156"/>
                </a:cubicBezTo>
                <a:cubicBezTo>
                  <a:pt x="44" y="154"/>
                  <a:pt x="48" y="153"/>
                  <a:pt x="51" y="152"/>
                </a:cubicBezTo>
                <a:cubicBezTo>
                  <a:pt x="54" y="151"/>
                  <a:pt x="56" y="150"/>
                  <a:pt x="54" y="149"/>
                </a:cubicBezTo>
                <a:cubicBezTo>
                  <a:pt x="57" y="148"/>
                  <a:pt x="63" y="149"/>
                  <a:pt x="64" y="146"/>
                </a:cubicBezTo>
                <a:cubicBezTo>
                  <a:pt x="65" y="148"/>
                  <a:pt x="64" y="150"/>
                  <a:pt x="67" y="149"/>
                </a:cubicBezTo>
                <a:cubicBezTo>
                  <a:pt x="70" y="148"/>
                  <a:pt x="64" y="147"/>
                  <a:pt x="67" y="146"/>
                </a:cubicBezTo>
                <a:cubicBezTo>
                  <a:pt x="68" y="147"/>
                  <a:pt x="68" y="146"/>
                  <a:pt x="69" y="145"/>
                </a:cubicBezTo>
                <a:cubicBezTo>
                  <a:pt x="69" y="148"/>
                  <a:pt x="75" y="145"/>
                  <a:pt x="76" y="146"/>
                </a:cubicBezTo>
                <a:cubicBezTo>
                  <a:pt x="78" y="145"/>
                  <a:pt x="74" y="145"/>
                  <a:pt x="76" y="144"/>
                </a:cubicBezTo>
                <a:cubicBezTo>
                  <a:pt x="79" y="143"/>
                  <a:pt x="82" y="146"/>
                  <a:pt x="85" y="143"/>
                </a:cubicBezTo>
                <a:cubicBezTo>
                  <a:pt x="91" y="145"/>
                  <a:pt x="93" y="145"/>
                  <a:pt x="98" y="142"/>
                </a:cubicBezTo>
                <a:cubicBezTo>
                  <a:pt x="98" y="143"/>
                  <a:pt x="98" y="144"/>
                  <a:pt x="99" y="144"/>
                </a:cubicBezTo>
                <a:cubicBezTo>
                  <a:pt x="102" y="142"/>
                  <a:pt x="108" y="146"/>
                  <a:pt x="110" y="145"/>
                </a:cubicBezTo>
                <a:cubicBezTo>
                  <a:pt x="110" y="145"/>
                  <a:pt x="109" y="144"/>
                  <a:pt x="110" y="143"/>
                </a:cubicBezTo>
                <a:cubicBezTo>
                  <a:pt x="111" y="144"/>
                  <a:pt x="113" y="143"/>
                  <a:pt x="116" y="143"/>
                </a:cubicBezTo>
                <a:cubicBezTo>
                  <a:pt x="116" y="145"/>
                  <a:pt x="114" y="145"/>
                  <a:pt x="114" y="146"/>
                </a:cubicBezTo>
                <a:cubicBezTo>
                  <a:pt x="119" y="148"/>
                  <a:pt x="116" y="142"/>
                  <a:pt x="118" y="146"/>
                </a:cubicBezTo>
                <a:cubicBezTo>
                  <a:pt x="120" y="147"/>
                  <a:pt x="120" y="145"/>
                  <a:pt x="123" y="146"/>
                </a:cubicBezTo>
                <a:cubicBezTo>
                  <a:pt x="123" y="144"/>
                  <a:pt x="123" y="143"/>
                  <a:pt x="124" y="143"/>
                </a:cubicBezTo>
                <a:cubicBezTo>
                  <a:pt x="124" y="143"/>
                  <a:pt x="125" y="144"/>
                  <a:pt x="125" y="144"/>
                </a:cubicBezTo>
                <a:cubicBezTo>
                  <a:pt x="124" y="146"/>
                  <a:pt x="123" y="146"/>
                  <a:pt x="125" y="148"/>
                </a:cubicBezTo>
                <a:cubicBezTo>
                  <a:pt x="125" y="147"/>
                  <a:pt x="125" y="146"/>
                  <a:pt x="126" y="146"/>
                </a:cubicBezTo>
                <a:cubicBezTo>
                  <a:pt x="126" y="147"/>
                  <a:pt x="126" y="148"/>
                  <a:pt x="127" y="149"/>
                </a:cubicBezTo>
                <a:cubicBezTo>
                  <a:pt x="127" y="149"/>
                  <a:pt x="127" y="150"/>
                  <a:pt x="127" y="150"/>
                </a:cubicBezTo>
                <a:cubicBezTo>
                  <a:pt x="127" y="150"/>
                  <a:pt x="127" y="151"/>
                  <a:pt x="126" y="151"/>
                </a:cubicBezTo>
                <a:close/>
                <a:moveTo>
                  <a:pt x="131" y="150"/>
                </a:moveTo>
                <a:cubicBezTo>
                  <a:pt x="131" y="150"/>
                  <a:pt x="131" y="150"/>
                  <a:pt x="131" y="150"/>
                </a:cubicBezTo>
                <a:cubicBezTo>
                  <a:pt x="130" y="150"/>
                  <a:pt x="129" y="151"/>
                  <a:pt x="129" y="152"/>
                </a:cubicBezTo>
                <a:cubicBezTo>
                  <a:pt x="129" y="151"/>
                  <a:pt x="130" y="150"/>
                  <a:pt x="129" y="150"/>
                </a:cubicBezTo>
                <a:cubicBezTo>
                  <a:pt x="129" y="150"/>
                  <a:pt x="129" y="150"/>
                  <a:pt x="129" y="150"/>
                </a:cubicBezTo>
                <a:cubicBezTo>
                  <a:pt x="129" y="149"/>
                  <a:pt x="130" y="148"/>
                  <a:pt x="130" y="149"/>
                </a:cubicBezTo>
                <a:cubicBezTo>
                  <a:pt x="131" y="149"/>
                  <a:pt x="131" y="150"/>
                  <a:pt x="131" y="150"/>
                </a:cubicBezTo>
                <a:close/>
              </a:path>
            </a:pathLst>
          </a:custGeom>
          <a:solidFill>
            <a:srgbClr val="FFAE4C"/>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p:cNvPicPr>
            <a:picLocks noChangeAspect="1"/>
          </p:cNvPicPr>
          <p:nvPr/>
        </p:nvPicPr>
        <p:blipFill>
          <a:blip r:embed="rId2" cstate="print"/>
          <a:srcRect r="47900"/>
          <a:stretch>
            <a:fillRect/>
          </a:stretch>
        </p:blipFill>
        <p:spPr>
          <a:xfrm>
            <a:off x="1727835" y="1349375"/>
            <a:ext cx="4464685" cy="1786255"/>
          </a:xfrm>
          <a:prstGeom prst="rect">
            <a:avLst/>
          </a:prstGeom>
        </p:spPr>
      </p:pic>
      <p:sp>
        <p:nvSpPr>
          <p:cNvPr id="9" name="文本框 9"/>
          <p:cNvSpPr txBox="1"/>
          <p:nvPr/>
        </p:nvSpPr>
        <p:spPr>
          <a:xfrm>
            <a:off x="1100455" y="3309620"/>
            <a:ext cx="2973705" cy="706755"/>
          </a:xfrm>
          <a:prstGeom prst="rect">
            <a:avLst/>
          </a:prstGeom>
          <a:noFill/>
        </p:spPr>
        <p:txBody>
          <a:bodyPr wrap="square" rtlCol="0">
            <a:spAutoFit/>
          </a:bodyPr>
          <a:lstStyle/>
          <a:p>
            <a:pPr algn="ctr"/>
            <a:r>
              <a:rPr lang="zh-CN" altLang="en-US" sz="2000" b="1" spc="600" dirty="0" smtClean="0">
                <a:solidFill>
                  <a:srgbClr val="FF5E72"/>
                </a:solidFill>
                <a:latin typeface="微软雅黑" panose="020B0503020204020204" pitchFamily="34" charset="-122"/>
                <a:ea typeface="微软雅黑" panose="020B0503020204020204" pitchFamily="34" charset="-122"/>
              </a:rPr>
              <a:t>通用按钮栏（btn_general）</a:t>
            </a:r>
            <a:endParaRPr lang="zh-CN" altLang="en-US" sz="2000" b="1" spc="600" dirty="0" smtClean="0">
              <a:solidFill>
                <a:srgbClr val="FF5E72"/>
              </a:solidFill>
              <a:latin typeface="微软雅黑" panose="020B0503020204020204" pitchFamily="34" charset="-122"/>
              <a:ea typeface="微软雅黑" panose="020B0503020204020204" pitchFamily="34" charset="-122"/>
            </a:endParaRPr>
          </a:p>
        </p:txBody>
      </p:sp>
      <p:sp>
        <p:nvSpPr>
          <p:cNvPr id="10" name="文本框 10"/>
          <p:cNvSpPr txBox="1"/>
          <p:nvPr/>
        </p:nvSpPr>
        <p:spPr>
          <a:xfrm>
            <a:off x="1100455" y="4200525"/>
            <a:ext cx="2853690" cy="2030095"/>
          </a:xfrm>
          <a:prstGeom prst="rect">
            <a:avLst/>
          </a:prstGeom>
          <a:noFill/>
        </p:spPr>
        <p:txBody>
          <a:bodyPr wrap="square" rtlCol="0">
            <a:spAutoFit/>
          </a:bodyPr>
          <a:lstStyle/>
          <a:p>
            <a:pPr indent="355600" fontAlgn="auto">
              <a:lnSpc>
                <a:spcPct val="150000"/>
              </a:lnSpc>
              <a:extLst>
                <a:ext uri="{35155182-B16C-46BC-9424-99874614C6A1}">
                  <wpsdc:indentchars xmlns:wpsdc="http://www.wps.cn/officeDocument/2017/drawingmlCustomData" val="200" checksum="3837665281"/>
                </a:ext>
              </a:extLst>
            </a:pPr>
            <a:r>
              <a:rPr lang="zh-CN" altLang="en-US" sz="1400" dirty="0">
                <a:solidFill>
                  <a:srgbClr val="FFFFFF"/>
                </a:solidFill>
                <a:latin typeface="微软雅黑" panose="020B0503020204020204" pitchFamily="34" charset="-122"/>
                <a:ea typeface="微软雅黑" panose="020B0503020204020204" pitchFamily="34" charset="-122"/>
              </a:rPr>
              <a:t>此按钮为全局组件，用户可以通过此按钮快速使用基础功能，如分享、关闭应用。按下分享键，用户可以选择将游戏分享到微博、微信朋友圈，微信好友等主流社交平台。</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13" name="文本框 15"/>
          <p:cNvSpPr txBox="1"/>
          <p:nvPr/>
        </p:nvSpPr>
        <p:spPr>
          <a:xfrm>
            <a:off x="4459917" y="3308449"/>
            <a:ext cx="2849885" cy="706755"/>
          </a:xfrm>
          <a:prstGeom prst="rect">
            <a:avLst/>
          </a:prstGeom>
          <a:noFill/>
        </p:spPr>
        <p:txBody>
          <a:bodyPr wrap="square" rtlCol="0">
            <a:spAutoFit/>
          </a:bodyPr>
          <a:lstStyle/>
          <a:p>
            <a:pPr algn="ctr"/>
            <a:r>
              <a:rPr lang="zh-CN" altLang="en-US" sz="2000" b="1" spc="600" dirty="0" smtClean="0">
                <a:solidFill>
                  <a:srgbClr val="FFAE4C"/>
                </a:solidFill>
                <a:latin typeface="微软雅黑" panose="020B0503020204020204" pitchFamily="34" charset="-122"/>
                <a:ea typeface="微软雅黑" panose="020B0503020204020204" pitchFamily="34" charset="-122"/>
              </a:rPr>
              <a:t>侧标（</a:t>
            </a:r>
            <a:r>
              <a:rPr lang="en-US" altLang="zh-CN" sz="2000" b="1" spc="600" dirty="0" smtClean="0">
                <a:solidFill>
                  <a:srgbClr val="FFAE4C"/>
                </a:solidFill>
                <a:latin typeface="微软雅黑" panose="020B0503020204020204" pitchFamily="34" charset="-122"/>
                <a:ea typeface="微软雅黑" panose="020B0503020204020204" pitchFamily="34" charset="-122"/>
              </a:rPr>
              <a:t>btn_bag...</a:t>
            </a:r>
            <a:r>
              <a:rPr lang="zh-CN" altLang="en-US" sz="2000" b="1" spc="600" dirty="0" smtClean="0">
                <a:solidFill>
                  <a:srgbClr val="FFAE4C"/>
                </a:solidFill>
                <a:latin typeface="微软雅黑" panose="020B0503020204020204" pitchFamily="34" charset="-122"/>
                <a:ea typeface="微软雅黑" panose="020B0503020204020204" pitchFamily="34" charset="-122"/>
              </a:rPr>
              <a:t>）</a:t>
            </a:r>
            <a:endParaRPr lang="zh-CN" altLang="en-US" sz="2000" b="1" spc="600" dirty="0" smtClean="0">
              <a:solidFill>
                <a:srgbClr val="FFAE4C"/>
              </a:solidFill>
              <a:latin typeface="微软雅黑" panose="020B0503020204020204" pitchFamily="34" charset="-122"/>
              <a:ea typeface="微软雅黑" panose="020B0503020204020204" pitchFamily="34" charset="-122"/>
            </a:endParaRPr>
          </a:p>
        </p:txBody>
      </p:sp>
      <p:sp>
        <p:nvSpPr>
          <p:cNvPr id="14" name="文本框 16"/>
          <p:cNvSpPr txBox="1"/>
          <p:nvPr/>
        </p:nvSpPr>
        <p:spPr>
          <a:xfrm>
            <a:off x="4622165" y="4200525"/>
            <a:ext cx="2524125" cy="1706880"/>
          </a:xfrm>
          <a:prstGeom prst="rect">
            <a:avLst/>
          </a:prstGeom>
          <a:noFill/>
        </p:spPr>
        <p:txBody>
          <a:bodyPr wrap="square" rtlCol="0">
            <a:spAutoFit/>
          </a:bodyPr>
          <a:lstStyle/>
          <a:p>
            <a:pPr indent="355600" fontAlgn="auto">
              <a:lnSpc>
                <a:spcPct val="150000"/>
              </a:lnSpc>
              <a:extLst>
                <a:ext uri="{35155182-B16C-46BC-9424-99874614C6A1}">
                  <wpsdc:indentchars xmlns:wpsdc="http://www.wps.cn/officeDocument/2017/drawingmlCustomData" val="200" checksum="3837665281"/>
                </a:ext>
              </a:extLst>
            </a:pPr>
            <a:r>
              <a:rPr sz="1400" dirty="0" smtClean="0">
                <a:solidFill>
                  <a:srgbClr val="FFFFFF"/>
                </a:solidFill>
                <a:latin typeface="微软雅黑" panose="020B0503020204020204" pitchFamily="34" charset="-122"/>
                <a:ea typeface="微软雅黑" panose="020B0503020204020204" pitchFamily="34" charset="-122"/>
              </a:rPr>
              <a:t>这个组件为全局界面，用于方便用户快速访问通知、活动、好友和背包界面，同。点击按钮，屏幕下方会动态加载出对应的显示内容。</a:t>
            </a:r>
            <a:endParaRPr sz="1400" dirty="0" smtClean="0">
              <a:solidFill>
                <a:srgbClr val="FFFFFF"/>
              </a:solidFill>
              <a:latin typeface="微软雅黑" panose="020B0503020204020204" pitchFamily="34" charset="-122"/>
              <a:ea typeface="微软雅黑" panose="020B0503020204020204" pitchFamily="34" charset="-122"/>
            </a:endParaRPr>
          </a:p>
        </p:txBody>
      </p:sp>
      <p:sp>
        <p:nvSpPr>
          <p:cNvPr id="16" name="Freeform 211"/>
          <p:cNvSpPr>
            <a:spLocks noEditPoints="1"/>
          </p:cNvSpPr>
          <p:nvPr/>
        </p:nvSpPr>
        <p:spPr bwMode="auto">
          <a:xfrm rot="17740591">
            <a:off x="1279661" y="1307736"/>
            <a:ext cx="1225311" cy="540711"/>
          </a:xfrm>
          <a:custGeom>
            <a:avLst/>
            <a:gdLst>
              <a:gd name="T0" fmla="*/ 116 w 303"/>
              <a:gd name="T1" fmla="*/ 99 h 133"/>
              <a:gd name="T2" fmla="*/ 171 w 303"/>
              <a:gd name="T3" fmla="*/ 115 h 133"/>
              <a:gd name="T4" fmla="*/ 248 w 303"/>
              <a:gd name="T5" fmla="*/ 129 h 133"/>
              <a:gd name="T6" fmla="*/ 292 w 303"/>
              <a:gd name="T7" fmla="*/ 91 h 133"/>
              <a:gd name="T8" fmla="*/ 263 w 303"/>
              <a:gd name="T9" fmla="*/ 36 h 133"/>
              <a:gd name="T10" fmla="*/ 235 w 303"/>
              <a:gd name="T11" fmla="*/ 31 h 133"/>
              <a:gd name="T12" fmla="*/ 150 w 303"/>
              <a:gd name="T13" fmla="*/ 16 h 133"/>
              <a:gd name="T14" fmla="*/ 35 w 303"/>
              <a:gd name="T15" fmla="*/ 17 h 133"/>
              <a:gd name="T16" fmla="*/ 29 w 303"/>
              <a:gd name="T17" fmla="*/ 61 h 133"/>
              <a:gd name="T18" fmla="*/ 71 w 303"/>
              <a:gd name="T19" fmla="*/ 91 h 133"/>
              <a:gd name="T20" fmla="*/ 277 w 303"/>
              <a:gd name="T21" fmla="*/ 54 h 133"/>
              <a:gd name="T22" fmla="*/ 266 w 303"/>
              <a:gd name="T23" fmla="*/ 114 h 133"/>
              <a:gd name="T24" fmla="*/ 236 w 303"/>
              <a:gd name="T25" fmla="*/ 100 h 133"/>
              <a:gd name="T26" fmla="*/ 242 w 303"/>
              <a:gd name="T27" fmla="*/ 72 h 133"/>
              <a:gd name="T28" fmla="*/ 251 w 303"/>
              <a:gd name="T29" fmla="*/ 44 h 133"/>
              <a:gd name="T30" fmla="*/ 241 w 303"/>
              <a:gd name="T31" fmla="*/ 44 h 133"/>
              <a:gd name="T32" fmla="*/ 242 w 303"/>
              <a:gd name="T33" fmla="*/ 44 h 133"/>
              <a:gd name="T34" fmla="*/ 240 w 303"/>
              <a:gd name="T35" fmla="*/ 43 h 133"/>
              <a:gd name="T36" fmla="*/ 231 w 303"/>
              <a:gd name="T37" fmla="*/ 71 h 133"/>
              <a:gd name="T38" fmla="*/ 228 w 303"/>
              <a:gd name="T39" fmla="*/ 107 h 133"/>
              <a:gd name="T40" fmla="*/ 136 w 303"/>
              <a:gd name="T41" fmla="*/ 94 h 133"/>
              <a:gd name="T42" fmla="*/ 80 w 303"/>
              <a:gd name="T43" fmla="*/ 77 h 133"/>
              <a:gd name="T44" fmla="*/ 119 w 303"/>
              <a:gd name="T45" fmla="*/ 77 h 133"/>
              <a:gd name="T46" fmla="*/ 171 w 303"/>
              <a:gd name="T47" fmla="*/ 81 h 133"/>
              <a:gd name="T48" fmla="*/ 211 w 303"/>
              <a:gd name="T49" fmla="*/ 101 h 133"/>
              <a:gd name="T50" fmla="*/ 218 w 303"/>
              <a:gd name="T51" fmla="*/ 82 h 133"/>
              <a:gd name="T52" fmla="*/ 231 w 303"/>
              <a:gd name="T53" fmla="*/ 58 h 133"/>
              <a:gd name="T54" fmla="*/ 235 w 303"/>
              <a:gd name="T55" fmla="*/ 40 h 133"/>
              <a:gd name="T56" fmla="*/ 212 w 303"/>
              <a:gd name="T57" fmla="*/ 85 h 133"/>
              <a:gd name="T58" fmla="*/ 187 w 303"/>
              <a:gd name="T59" fmla="*/ 31 h 133"/>
              <a:gd name="T60" fmla="*/ 30 w 303"/>
              <a:gd name="T61" fmla="*/ 26 h 133"/>
              <a:gd name="T62" fmla="*/ 25 w 303"/>
              <a:gd name="T63" fmla="*/ 37 h 133"/>
              <a:gd name="T64" fmla="*/ 27 w 303"/>
              <a:gd name="T65" fmla="*/ 29 h 133"/>
              <a:gd name="T66" fmla="*/ 25 w 303"/>
              <a:gd name="T67" fmla="*/ 42 h 133"/>
              <a:gd name="T68" fmla="*/ 26 w 303"/>
              <a:gd name="T69" fmla="*/ 40 h 133"/>
              <a:gd name="T70" fmla="*/ 26 w 303"/>
              <a:gd name="T71" fmla="*/ 37 h 133"/>
              <a:gd name="T72" fmla="*/ 25 w 303"/>
              <a:gd name="T73" fmla="*/ 41 h 133"/>
              <a:gd name="T74" fmla="*/ 26 w 303"/>
              <a:gd name="T75" fmla="*/ 42 h 133"/>
              <a:gd name="T76" fmla="*/ 25 w 303"/>
              <a:gd name="T77" fmla="*/ 41 h 133"/>
              <a:gd name="T78" fmla="*/ 26 w 303"/>
              <a:gd name="T79" fmla="*/ 42 h 133"/>
              <a:gd name="T80" fmla="*/ 26 w 303"/>
              <a:gd name="T81" fmla="*/ 36 h 133"/>
              <a:gd name="T82" fmla="*/ 24 w 303"/>
              <a:gd name="T83" fmla="*/ 40 h 133"/>
              <a:gd name="T84" fmla="*/ 28 w 303"/>
              <a:gd name="T85" fmla="*/ 41 h 133"/>
              <a:gd name="T86" fmla="*/ 19 w 303"/>
              <a:gd name="T87" fmla="*/ 31 h 133"/>
              <a:gd name="T88" fmla="*/ 21 w 303"/>
              <a:gd name="T89" fmla="*/ 37 h 133"/>
              <a:gd name="T90" fmla="*/ 24 w 303"/>
              <a:gd name="T91" fmla="*/ 41 h 133"/>
              <a:gd name="T92" fmla="*/ 38 w 303"/>
              <a:gd name="T93" fmla="*/ 62 h 133"/>
              <a:gd name="T94" fmla="*/ 26 w 303"/>
              <a:gd name="T95" fmla="*/ 50 h 133"/>
              <a:gd name="T96" fmla="*/ 33 w 303"/>
              <a:gd name="T97" fmla="*/ 39 h 133"/>
              <a:gd name="T98" fmla="*/ 37 w 303"/>
              <a:gd name="T99" fmla="*/ 31 h 133"/>
              <a:gd name="T100" fmla="*/ 97 w 303"/>
              <a:gd name="T101" fmla="*/ 15 h 133"/>
              <a:gd name="T102" fmla="*/ 148 w 303"/>
              <a:gd name="T103" fmla="*/ 23 h 133"/>
              <a:gd name="T104" fmla="*/ 202 w 303"/>
              <a:gd name="T105" fmla="*/ 36 h 133"/>
              <a:gd name="T106" fmla="*/ 219 w 303"/>
              <a:gd name="T107" fmla="*/ 67 h 133"/>
              <a:gd name="T108" fmla="*/ 154 w 303"/>
              <a:gd name="T109" fmla="*/ 71 h 133"/>
              <a:gd name="T110" fmla="*/ 89 w 303"/>
              <a:gd name="T111" fmla="*/ 61 h 133"/>
              <a:gd name="T112" fmla="*/ 115 w 303"/>
              <a:gd name="T113" fmla="*/ 47 h 133"/>
              <a:gd name="T114" fmla="*/ 150 w 303"/>
              <a:gd name="T115" fmla="*/ 52 h 133"/>
              <a:gd name="T116" fmla="*/ 211 w 303"/>
              <a:gd name="T117" fmla="*/ 55 h 133"/>
              <a:gd name="T118" fmla="*/ 126 w 303"/>
              <a:gd name="T119" fmla="*/ 39 h 133"/>
              <a:gd name="T120" fmla="*/ 80 w 303"/>
              <a:gd name="T121" fmla="*/ 20 h 133"/>
              <a:gd name="T122" fmla="*/ 77 w 303"/>
              <a:gd name="T123" fmla="*/ 64 h 133"/>
              <a:gd name="T124" fmla="*/ 93 w 303"/>
              <a:gd name="T125"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133">
                <a:moveTo>
                  <a:pt x="65" y="94"/>
                </a:moveTo>
                <a:cubicBezTo>
                  <a:pt x="66" y="94"/>
                  <a:pt x="66" y="94"/>
                  <a:pt x="66" y="93"/>
                </a:cubicBezTo>
                <a:cubicBezTo>
                  <a:pt x="67" y="94"/>
                  <a:pt x="67" y="94"/>
                  <a:pt x="67" y="93"/>
                </a:cubicBezTo>
                <a:cubicBezTo>
                  <a:pt x="68" y="94"/>
                  <a:pt x="68" y="94"/>
                  <a:pt x="68" y="93"/>
                </a:cubicBezTo>
                <a:cubicBezTo>
                  <a:pt x="68" y="94"/>
                  <a:pt x="68" y="94"/>
                  <a:pt x="68" y="94"/>
                </a:cubicBezTo>
                <a:cubicBezTo>
                  <a:pt x="68" y="93"/>
                  <a:pt x="68" y="93"/>
                  <a:pt x="69" y="93"/>
                </a:cubicBezTo>
                <a:cubicBezTo>
                  <a:pt x="69" y="93"/>
                  <a:pt x="69" y="93"/>
                  <a:pt x="69" y="93"/>
                </a:cubicBezTo>
                <a:cubicBezTo>
                  <a:pt x="69" y="93"/>
                  <a:pt x="69" y="93"/>
                  <a:pt x="69" y="93"/>
                </a:cubicBezTo>
                <a:cubicBezTo>
                  <a:pt x="69" y="92"/>
                  <a:pt x="69" y="92"/>
                  <a:pt x="69" y="92"/>
                </a:cubicBezTo>
                <a:cubicBezTo>
                  <a:pt x="69" y="92"/>
                  <a:pt x="70" y="93"/>
                  <a:pt x="70" y="93"/>
                </a:cubicBezTo>
                <a:cubicBezTo>
                  <a:pt x="70" y="94"/>
                  <a:pt x="70" y="95"/>
                  <a:pt x="70" y="95"/>
                </a:cubicBezTo>
                <a:cubicBezTo>
                  <a:pt x="70" y="94"/>
                  <a:pt x="70" y="95"/>
                  <a:pt x="71" y="94"/>
                </a:cubicBezTo>
                <a:cubicBezTo>
                  <a:pt x="70" y="95"/>
                  <a:pt x="70" y="94"/>
                  <a:pt x="70" y="93"/>
                </a:cubicBezTo>
                <a:cubicBezTo>
                  <a:pt x="70" y="93"/>
                  <a:pt x="70" y="94"/>
                  <a:pt x="71" y="94"/>
                </a:cubicBezTo>
                <a:cubicBezTo>
                  <a:pt x="71" y="94"/>
                  <a:pt x="71" y="95"/>
                  <a:pt x="71" y="96"/>
                </a:cubicBezTo>
                <a:cubicBezTo>
                  <a:pt x="71" y="94"/>
                  <a:pt x="71" y="96"/>
                  <a:pt x="72" y="96"/>
                </a:cubicBezTo>
                <a:cubicBezTo>
                  <a:pt x="72" y="94"/>
                  <a:pt x="73" y="93"/>
                  <a:pt x="73" y="95"/>
                </a:cubicBezTo>
                <a:cubicBezTo>
                  <a:pt x="72" y="96"/>
                  <a:pt x="73" y="93"/>
                  <a:pt x="72" y="96"/>
                </a:cubicBezTo>
                <a:cubicBezTo>
                  <a:pt x="73" y="96"/>
                  <a:pt x="74" y="95"/>
                  <a:pt x="74" y="93"/>
                </a:cubicBezTo>
                <a:cubicBezTo>
                  <a:pt x="73" y="95"/>
                  <a:pt x="73" y="91"/>
                  <a:pt x="72" y="94"/>
                </a:cubicBezTo>
                <a:cubicBezTo>
                  <a:pt x="73" y="92"/>
                  <a:pt x="72" y="93"/>
                  <a:pt x="71" y="94"/>
                </a:cubicBezTo>
                <a:cubicBezTo>
                  <a:pt x="71" y="93"/>
                  <a:pt x="71" y="93"/>
                  <a:pt x="71" y="93"/>
                </a:cubicBezTo>
                <a:cubicBezTo>
                  <a:pt x="71" y="93"/>
                  <a:pt x="72" y="93"/>
                  <a:pt x="72" y="93"/>
                </a:cubicBezTo>
                <a:cubicBezTo>
                  <a:pt x="71" y="93"/>
                  <a:pt x="71" y="93"/>
                  <a:pt x="71" y="92"/>
                </a:cubicBezTo>
                <a:cubicBezTo>
                  <a:pt x="71" y="92"/>
                  <a:pt x="71" y="92"/>
                  <a:pt x="71" y="92"/>
                </a:cubicBezTo>
                <a:cubicBezTo>
                  <a:pt x="71" y="92"/>
                  <a:pt x="71" y="92"/>
                  <a:pt x="72" y="93"/>
                </a:cubicBezTo>
                <a:cubicBezTo>
                  <a:pt x="72" y="92"/>
                  <a:pt x="72" y="92"/>
                  <a:pt x="71" y="91"/>
                </a:cubicBezTo>
                <a:cubicBezTo>
                  <a:pt x="75" y="92"/>
                  <a:pt x="82" y="91"/>
                  <a:pt x="84" y="95"/>
                </a:cubicBezTo>
                <a:cubicBezTo>
                  <a:pt x="86" y="92"/>
                  <a:pt x="85" y="95"/>
                  <a:pt x="87" y="93"/>
                </a:cubicBezTo>
                <a:cubicBezTo>
                  <a:pt x="87" y="95"/>
                  <a:pt x="87" y="95"/>
                  <a:pt x="87" y="96"/>
                </a:cubicBezTo>
                <a:cubicBezTo>
                  <a:pt x="86" y="96"/>
                  <a:pt x="86" y="95"/>
                  <a:pt x="86" y="96"/>
                </a:cubicBezTo>
                <a:cubicBezTo>
                  <a:pt x="87" y="97"/>
                  <a:pt x="86" y="98"/>
                  <a:pt x="87" y="99"/>
                </a:cubicBezTo>
                <a:cubicBezTo>
                  <a:pt x="87" y="98"/>
                  <a:pt x="87" y="98"/>
                  <a:pt x="87" y="97"/>
                </a:cubicBezTo>
                <a:cubicBezTo>
                  <a:pt x="87" y="97"/>
                  <a:pt x="87" y="96"/>
                  <a:pt x="87" y="96"/>
                </a:cubicBezTo>
                <a:cubicBezTo>
                  <a:pt x="88" y="98"/>
                  <a:pt x="89" y="97"/>
                  <a:pt x="91" y="96"/>
                </a:cubicBezTo>
                <a:cubicBezTo>
                  <a:pt x="91" y="96"/>
                  <a:pt x="91" y="96"/>
                  <a:pt x="91" y="97"/>
                </a:cubicBezTo>
                <a:cubicBezTo>
                  <a:pt x="90" y="97"/>
                  <a:pt x="90" y="97"/>
                  <a:pt x="90" y="97"/>
                </a:cubicBezTo>
                <a:cubicBezTo>
                  <a:pt x="91" y="98"/>
                  <a:pt x="91" y="95"/>
                  <a:pt x="91" y="95"/>
                </a:cubicBezTo>
                <a:cubicBezTo>
                  <a:pt x="92" y="96"/>
                  <a:pt x="90" y="97"/>
                  <a:pt x="91" y="98"/>
                </a:cubicBezTo>
                <a:cubicBezTo>
                  <a:pt x="91" y="97"/>
                  <a:pt x="92" y="96"/>
                  <a:pt x="92" y="95"/>
                </a:cubicBezTo>
                <a:cubicBezTo>
                  <a:pt x="92" y="98"/>
                  <a:pt x="92" y="98"/>
                  <a:pt x="92" y="100"/>
                </a:cubicBezTo>
                <a:cubicBezTo>
                  <a:pt x="93" y="98"/>
                  <a:pt x="92" y="102"/>
                  <a:pt x="93" y="99"/>
                </a:cubicBezTo>
                <a:cubicBezTo>
                  <a:pt x="94" y="103"/>
                  <a:pt x="96" y="95"/>
                  <a:pt x="97" y="97"/>
                </a:cubicBezTo>
                <a:cubicBezTo>
                  <a:pt x="96" y="100"/>
                  <a:pt x="96" y="97"/>
                  <a:pt x="95" y="98"/>
                </a:cubicBezTo>
                <a:cubicBezTo>
                  <a:pt x="96" y="100"/>
                  <a:pt x="97" y="99"/>
                  <a:pt x="97" y="98"/>
                </a:cubicBezTo>
                <a:cubicBezTo>
                  <a:pt x="97" y="99"/>
                  <a:pt x="97" y="100"/>
                  <a:pt x="97" y="100"/>
                </a:cubicBezTo>
                <a:cubicBezTo>
                  <a:pt x="98" y="98"/>
                  <a:pt x="98" y="101"/>
                  <a:pt x="100" y="98"/>
                </a:cubicBezTo>
                <a:cubicBezTo>
                  <a:pt x="100" y="98"/>
                  <a:pt x="100" y="99"/>
                  <a:pt x="100" y="98"/>
                </a:cubicBezTo>
                <a:cubicBezTo>
                  <a:pt x="100" y="98"/>
                  <a:pt x="100" y="97"/>
                  <a:pt x="100" y="97"/>
                </a:cubicBezTo>
                <a:cubicBezTo>
                  <a:pt x="100" y="98"/>
                  <a:pt x="100" y="99"/>
                  <a:pt x="100" y="100"/>
                </a:cubicBezTo>
                <a:cubicBezTo>
                  <a:pt x="101" y="100"/>
                  <a:pt x="101" y="101"/>
                  <a:pt x="102" y="100"/>
                </a:cubicBezTo>
                <a:cubicBezTo>
                  <a:pt x="102" y="100"/>
                  <a:pt x="102" y="99"/>
                  <a:pt x="102" y="99"/>
                </a:cubicBezTo>
                <a:cubicBezTo>
                  <a:pt x="102" y="99"/>
                  <a:pt x="102" y="99"/>
                  <a:pt x="102" y="98"/>
                </a:cubicBezTo>
                <a:cubicBezTo>
                  <a:pt x="101" y="98"/>
                  <a:pt x="101" y="99"/>
                  <a:pt x="101" y="99"/>
                </a:cubicBezTo>
                <a:cubicBezTo>
                  <a:pt x="101" y="99"/>
                  <a:pt x="101" y="98"/>
                  <a:pt x="101" y="98"/>
                </a:cubicBezTo>
                <a:cubicBezTo>
                  <a:pt x="102" y="99"/>
                  <a:pt x="103" y="95"/>
                  <a:pt x="103" y="99"/>
                </a:cubicBezTo>
                <a:cubicBezTo>
                  <a:pt x="103" y="97"/>
                  <a:pt x="105" y="96"/>
                  <a:pt x="104" y="95"/>
                </a:cubicBezTo>
                <a:cubicBezTo>
                  <a:pt x="103" y="98"/>
                  <a:pt x="104" y="95"/>
                  <a:pt x="104" y="97"/>
                </a:cubicBezTo>
                <a:cubicBezTo>
                  <a:pt x="104" y="97"/>
                  <a:pt x="104" y="97"/>
                  <a:pt x="103" y="97"/>
                </a:cubicBezTo>
                <a:cubicBezTo>
                  <a:pt x="103" y="97"/>
                  <a:pt x="103" y="96"/>
                  <a:pt x="103" y="95"/>
                </a:cubicBezTo>
                <a:cubicBezTo>
                  <a:pt x="105" y="94"/>
                  <a:pt x="105" y="95"/>
                  <a:pt x="107" y="95"/>
                </a:cubicBezTo>
                <a:cubicBezTo>
                  <a:pt x="106" y="99"/>
                  <a:pt x="108" y="96"/>
                  <a:pt x="108" y="98"/>
                </a:cubicBezTo>
                <a:cubicBezTo>
                  <a:pt x="107" y="98"/>
                  <a:pt x="107" y="99"/>
                  <a:pt x="107" y="99"/>
                </a:cubicBezTo>
                <a:cubicBezTo>
                  <a:pt x="107" y="99"/>
                  <a:pt x="107" y="100"/>
                  <a:pt x="107" y="101"/>
                </a:cubicBezTo>
                <a:cubicBezTo>
                  <a:pt x="107" y="101"/>
                  <a:pt x="107" y="101"/>
                  <a:pt x="108" y="100"/>
                </a:cubicBezTo>
                <a:cubicBezTo>
                  <a:pt x="106" y="99"/>
                  <a:pt x="109" y="98"/>
                  <a:pt x="108" y="96"/>
                </a:cubicBezTo>
                <a:cubicBezTo>
                  <a:pt x="109" y="98"/>
                  <a:pt x="109" y="97"/>
                  <a:pt x="110" y="95"/>
                </a:cubicBezTo>
                <a:cubicBezTo>
                  <a:pt x="109" y="99"/>
                  <a:pt x="111" y="95"/>
                  <a:pt x="111" y="97"/>
                </a:cubicBezTo>
                <a:cubicBezTo>
                  <a:pt x="111" y="97"/>
                  <a:pt x="110" y="97"/>
                  <a:pt x="109" y="98"/>
                </a:cubicBezTo>
                <a:cubicBezTo>
                  <a:pt x="110" y="99"/>
                  <a:pt x="111" y="98"/>
                  <a:pt x="112" y="96"/>
                </a:cubicBezTo>
                <a:cubicBezTo>
                  <a:pt x="112" y="98"/>
                  <a:pt x="111" y="98"/>
                  <a:pt x="111" y="99"/>
                </a:cubicBezTo>
                <a:cubicBezTo>
                  <a:pt x="113" y="97"/>
                  <a:pt x="114" y="98"/>
                  <a:pt x="115" y="98"/>
                </a:cubicBezTo>
                <a:cubicBezTo>
                  <a:pt x="116" y="97"/>
                  <a:pt x="116" y="95"/>
                  <a:pt x="116" y="95"/>
                </a:cubicBezTo>
                <a:cubicBezTo>
                  <a:pt x="116" y="96"/>
                  <a:pt x="116" y="96"/>
                  <a:pt x="116" y="96"/>
                </a:cubicBezTo>
                <a:cubicBezTo>
                  <a:pt x="116" y="96"/>
                  <a:pt x="116" y="95"/>
                  <a:pt x="116" y="97"/>
                </a:cubicBezTo>
                <a:cubicBezTo>
                  <a:pt x="116" y="96"/>
                  <a:pt x="116" y="100"/>
                  <a:pt x="116" y="99"/>
                </a:cubicBezTo>
                <a:cubicBezTo>
                  <a:pt x="116" y="97"/>
                  <a:pt x="117" y="98"/>
                  <a:pt x="117" y="99"/>
                </a:cubicBezTo>
                <a:cubicBezTo>
                  <a:pt x="118" y="98"/>
                  <a:pt x="117" y="96"/>
                  <a:pt x="118" y="96"/>
                </a:cubicBezTo>
                <a:cubicBezTo>
                  <a:pt x="117" y="99"/>
                  <a:pt x="118" y="96"/>
                  <a:pt x="118" y="96"/>
                </a:cubicBezTo>
                <a:cubicBezTo>
                  <a:pt x="118" y="97"/>
                  <a:pt x="118" y="98"/>
                  <a:pt x="118" y="98"/>
                </a:cubicBezTo>
                <a:cubicBezTo>
                  <a:pt x="119" y="97"/>
                  <a:pt x="119" y="98"/>
                  <a:pt x="119" y="98"/>
                </a:cubicBezTo>
                <a:cubicBezTo>
                  <a:pt x="119" y="96"/>
                  <a:pt x="120" y="98"/>
                  <a:pt x="120" y="97"/>
                </a:cubicBezTo>
                <a:cubicBezTo>
                  <a:pt x="120" y="97"/>
                  <a:pt x="120" y="95"/>
                  <a:pt x="120" y="95"/>
                </a:cubicBezTo>
                <a:cubicBezTo>
                  <a:pt x="121" y="96"/>
                  <a:pt x="119" y="100"/>
                  <a:pt x="120" y="100"/>
                </a:cubicBezTo>
                <a:cubicBezTo>
                  <a:pt x="120" y="99"/>
                  <a:pt x="121" y="100"/>
                  <a:pt x="121" y="99"/>
                </a:cubicBezTo>
                <a:cubicBezTo>
                  <a:pt x="121" y="100"/>
                  <a:pt x="121" y="101"/>
                  <a:pt x="121" y="101"/>
                </a:cubicBezTo>
                <a:cubicBezTo>
                  <a:pt x="122" y="101"/>
                  <a:pt x="122" y="101"/>
                  <a:pt x="123" y="100"/>
                </a:cubicBezTo>
                <a:cubicBezTo>
                  <a:pt x="124" y="101"/>
                  <a:pt x="124" y="102"/>
                  <a:pt x="125" y="102"/>
                </a:cubicBezTo>
                <a:cubicBezTo>
                  <a:pt x="126" y="99"/>
                  <a:pt x="128" y="105"/>
                  <a:pt x="129" y="102"/>
                </a:cubicBezTo>
                <a:cubicBezTo>
                  <a:pt x="130" y="102"/>
                  <a:pt x="129" y="103"/>
                  <a:pt x="129" y="104"/>
                </a:cubicBezTo>
                <a:cubicBezTo>
                  <a:pt x="130" y="103"/>
                  <a:pt x="130" y="103"/>
                  <a:pt x="130" y="102"/>
                </a:cubicBezTo>
                <a:cubicBezTo>
                  <a:pt x="130" y="105"/>
                  <a:pt x="131" y="101"/>
                  <a:pt x="131" y="104"/>
                </a:cubicBezTo>
                <a:cubicBezTo>
                  <a:pt x="131" y="101"/>
                  <a:pt x="132" y="103"/>
                  <a:pt x="132" y="100"/>
                </a:cubicBezTo>
                <a:cubicBezTo>
                  <a:pt x="132" y="100"/>
                  <a:pt x="132" y="101"/>
                  <a:pt x="133" y="100"/>
                </a:cubicBezTo>
                <a:cubicBezTo>
                  <a:pt x="133" y="102"/>
                  <a:pt x="132" y="103"/>
                  <a:pt x="132" y="103"/>
                </a:cubicBezTo>
                <a:cubicBezTo>
                  <a:pt x="133" y="101"/>
                  <a:pt x="132" y="104"/>
                  <a:pt x="133" y="102"/>
                </a:cubicBezTo>
                <a:cubicBezTo>
                  <a:pt x="132" y="103"/>
                  <a:pt x="133" y="99"/>
                  <a:pt x="133" y="100"/>
                </a:cubicBezTo>
                <a:cubicBezTo>
                  <a:pt x="133" y="103"/>
                  <a:pt x="133" y="100"/>
                  <a:pt x="134" y="100"/>
                </a:cubicBezTo>
                <a:cubicBezTo>
                  <a:pt x="133" y="101"/>
                  <a:pt x="134" y="101"/>
                  <a:pt x="134" y="103"/>
                </a:cubicBezTo>
                <a:cubicBezTo>
                  <a:pt x="134" y="102"/>
                  <a:pt x="134" y="103"/>
                  <a:pt x="135" y="103"/>
                </a:cubicBezTo>
                <a:cubicBezTo>
                  <a:pt x="134" y="104"/>
                  <a:pt x="134" y="104"/>
                  <a:pt x="134" y="105"/>
                </a:cubicBezTo>
                <a:cubicBezTo>
                  <a:pt x="134" y="104"/>
                  <a:pt x="135" y="104"/>
                  <a:pt x="135" y="105"/>
                </a:cubicBezTo>
                <a:cubicBezTo>
                  <a:pt x="135" y="101"/>
                  <a:pt x="136" y="101"/>
                  <a:pt x="137" y="100"/>
                </a:cubicBezTo>
                <a:cubicBezTo>
                  <a:pt x="137" y="101"/>
                  <a:pt x="136" y="101"/>
                  <a:pt x="136" y="102"/>
                </a:cubicBezTo>
                <a:cubicBezTo>
                  <a:pt x="137" y="101"/>
                  <a:pt x="137" y="101"/>
                  <a:pt x="137" y="102"/>
                </a:cubicBezTo>
                <a:cubicBezTo>
                  <a:pt x="136" y="103"/>
                  <a:pt x="136" y="103"/>
                  <a:pt x="136" y="103"/>
                </a:cubicBezTo>
                <a:cubicBezTo>
                  <a:pt x="136" y="102"/>
                  <a:pt x="135" y="102"/>
                  <a:pt x="135" y="103"/>
                </a:cubicBezTo>
                <a:cubicBezTo>
                  <a:pt x="135" y="103"/>
                  <a:pt x="135" y="104"/>
                  <a:pt x="135" y="105"/>
                </a:cubicBezTo>
                <a:cubicBezTo>
                  <a:pt x="136" y="104"/>
                  <a:pt x="136" y="106"/>
                  <a:pt x="136" y="104"/>
                </a:cubicBezTo>
                <a:cubicBezTo>
                  <a:pt x="137" y="103"/>
                  <a:pt x="136" y="106"/>
                  <a:pt x="136" y="106"/>
                </a:cubicBezTo>
                <a:cubicBezTo>
                  <a:pt x="137" y="105"/>
                  <a:pt x="138" y="102"/>
                  <a:pt x="138" y="101"/>
                </a:cubicBezTo>
                <a:cubicBezTo>
                  <a:pt x="138" y="103"/>
                  <a:pt x="139" y="103"/>
                  <a:pt x="139" y="102"/>
                </a:cubicBezTo>
                <a:cubicBezTo>
                  <a:pt x="139" y="102"/>
                  <a:pt x="139" y="102"/>
                  <a:pt x="139" y="102"/>
                </a:cubicBezTo>
                <a:cubicBezTo>
                  <a:pt x="138" y="103"/>
                  <a:pt x="140" y="103"/>
                  <a:pt x="139" y="105"/>
                </a:cubicBezTo>
                <a:cubicBezTo>
                  <a:pt x="139" y="103"/>
                  <a:pt x="138" y="107"/>
                  <a:pt x="138" y="103"/>
                </a:cubicBezTo>
                <a:cubicBezTo>
                  <a:pt x="138" y="105"/>
                  <a:pt x="137" y="105"/>
                  <a:pt x="137" y="106"/>
                </a:cubicBezTo>
                <a:cubicBezTo>
                  <a:pt x="137" y="106"/>
                  <a:pt x="137" y="106"/>
                  <a:pt x="137" y="106"/>
                </a:cubicBezTo>
                <a:cubicBezTo>
                  <a:pt x="137" y="107"/>
                  <a:pt x="137" y="106"/>
                  <a:pt x="137" y="107"/>
                </a:cubicBezTo>
                <a:cubicBezTo>
                  <a:pt x="137" y="107"/>
                  <a:pt x="138" y="106"/>
                  <a:pt x="139" y="105"/>
                </a:cubicBezTo>
                <a:cubicBezTo>
                  <a:pt x="138" y="108"/>
                  <a:pt x="140" y="106"/>
                  <a:pt x="141" y="106"/>
                </a:cubicBezTo>
                <a:cubicBezTo>
                  <a:pt x="140" y="105"/>
                  <a:pt x="142" y="105"/>
                  <a:pt x="141" y="104"/>
                </a:cubicBezTo>
                <a:cubicBezTo>
                  <a:pt x="141" y="106"/>
                  <a:pt x="141" y="103"/>
                  <a:pt x="141" y="103"/>
                </a:cubicBezTo>
                <a:cubicBezTo>
                  <a:pt x="145" y="102"/>
                  <a:pt x="147" y="105"/>
                  <a:pt x="152" y="105"/>
                </a:cubicBezTo>
                <a:cubicBezTo>
                  <a:pt x="152" y="108"/>
                  <a:pt x="151" y="111"/>
                  <a:pt x="152" y="112"/>
                </a:cubicBezTo>
                <a:cubicBezTo>
                  <a:pt x="155" y="110"/>
                  <a:pt x="157" y="112"/>
                  <a:pt x="159" y="110"/>
                </a:cubicBezTo>
                <a:cubicBezTo>
                  <a:pt x="159" y="111"/>
                  <a:pt x="159" y="112"/>
                  <a:pt x="159" y="112"/>
                </a:cubicBezTo>
                <a:cubicBezTo>
                  <a:pt x="159" y="111"/>
                  <a:pt x="159" y="112"/>
                  <a:pt x="160" y="112"/>
                </a:cubicBezTo>
                <a:cubicBezTo>
                  <a:pt x="160" y="109"/>
                  <a:pt x="160" y="114"/>
                  <a:pt x="161" y="112"/>
                </a:cubicBezTo>
                <a:cubicBezTo>
                  <a:pt x="161" y="112"/>
                  <a:pt x="161" y="111"/>
                  <a:pt x="161" y="111"/>
                </a:cubicBezTo>
                <a:cubicBezTo>
                  <a:pt x="161" y="111"/>
                  <a:pt x="161" y="110"/>
                  <a:pt x="161" y="110"/>
                </a:cubicBezTo>
                <a:cubicBezTo>
                  <a:pt x="161" y="112"/>
                  <a:pt x="162" y="111"/>
                  <a:pt x="162" y="111"/>
                </a:cubicBezTo>
                <a:cubicBezTo>
                  <a:pt x="162" y="111"/>
                  <a:pt x="162" y="112"/>
                  <a:pt x="162" y="112"/>
                </a:cubicBezTo>
                <a:cubicBezTo>
                  <a:pt x="163" y="109"/>
                  <a:pt x="162" y="110"/>
                  <a:pt x="162" y="109"/>
                </a:cubicBezTo>
                <a:cubicBezTo>
                  <a:pt x="163" y="109"/>
                  <a:pt x="163" y="108"/>
                  <a:pt x="164" y="107"/>
                </a:cubicBezTo>
                <a:cubicBezTo>
                  <a:pt x="164" y="108"/>
                  <a:pt x="164" y="108"/>
                  <a:pt x="163" y="109"/>
                </a:cubicBezTo>
                <a:cubicBezTo>
                  <a:pt x="164" y="110"/>
                  <a:pt x="164" y="107"/>
                  <a:pt x="165" y="108"/>
                </a:cubicBezTo>
                <a:cubicBezTo>
                  <a:pt x="164" y="110"/>
                  <a:pt x="165" y="109"/>
                  <a:pt x="165" y="110"/>
                </a:cubicBezTo>
                <a:cubicBezTo>
                  <a:pt x="165" y="109"/>
                  <a:pt x="165" y="111"/>
                  <a:pt x="164" y="113"/>
                </a:cubicBezTo>
                <a:cubicBezTo>
                  <a:pt x="164" y="113"/>
                  <a:pt x="165" y="115"/>
                  <a:pt x="165" y="113"/>
                </a:cubicBezTo>
                <a:cubicBezTo>
                  <a:pt x="165" y="112"/>
                  <a:pt x="165" y="110"/>
                  <a:pt x="166" y="109"/>
                </a:cubicBezTo>
                <a:cubicBezTo>
                  <a:pt x="166" y="111"/>
                  <a:pt x="166" y="110"/>
                  <a:pt x="165" y="112"/>
                </a:cubicBezTo>
                <a:cubicBezTo>
                  <a:pt x="165" y="113"/>
                  <a:pt x="166" y="113"/>
                  <a:pt x="166" y="114"/>
                </a:cubicBezTo>
                <a:cubicBezTo>
                  <a:pt x="166" y="111"/>
                  <a:pt x="166" y="114"/>
                  <a:pt x="167" y="112"/>
                </a:cubicBezTo>
                <a:cubicBezTo>
                  <a:pt x="167" y="112"/>
                  <a:pt x="167" y="110"/>
                  <a:pt x="167" y="110"/>
                </a:cubicBezTo>
                <a:cubicBezTo>
                  <a:pt x="167" y="112"/>
                  <a:pt x="167" y="113"/>
                  <a:pt x="168" y="113"/>
                </a:cubicBezTo>
                <a:cubicBezTo>
                  <a:pt x="167" y="115"/>
                  <a:pt x="167" y="115"/>
                  <a:pt x="167" y="117"/>
                </a:cubicBezTo>
                <a:cubicBezTo>
                  <a:pt x="167" y="116"/>
                  <a:pt x="168" y="117"/>
                  <a:pt x="168" y="115"/>
                </a:cubicBezTo>
                <a:cubicBezTo>
                  <a:pt x="168" y="115"/>
                  <a:pt x="167" y="115"/>
                  <a:pt x="168" y="115"/>
                </a:cubicBezTo>
                <a:cubicBezTo>
                  <a:pt x="168" y="114"/>
                  <a:pt x="169" y="116"/>
                  <a:pt x="168" y="117"/>
                </a:cubicBezTo>
                <a:cubicBezTo>
                  <a:pt x="169" y="117"/>
                  <a:pt x="169" y="117"/>
                  <a:pt x="169" y="117"/>
                </a:cubicBezTo>
                <a:cubicBezTo>
                  <a:pt x="169" y="114"/>
                  <a:pt x="170" y="118"/>
                  <a:pt x="171" y="115"/>
                </a:cubicBezTo>
                <a:cubicBezTo>
                  <a:pt x="170" y="118"/>
                  <a:pt x="171" y="115"/>
                  <a:pt x="171" y="115"/>
                </a:cubicBezTo>
                <a:cubicBezTo>
                  <a:pt x="171" y="116"/>
                  <a:pt x="171" y="117"/>
                  <a:pt x="171" y="118"/>
                </a:cubicBezTo>
                <a:cubicBezTo>
                  <a:pt x="171" y="117"/>
                  <a:pt x="172" y="118"/>
                  <a:pt x="172" y="116"/>
                </a:cubicBezTo>
                <a:cubicBezTo>
                  <a:pt x="173" y="115"/>
                  <a:pt x="172" y="117"/>
                  <a:pt x="172" y="115"/>
                </a:cubicBezTo>
                <a:cubicBezTo>
                  <a:pt x="172" y="114"/>
                  <a:pt x="173" y="115"/>
                  <a:pt x="173" y="115"/>
                </a:cubicBezTo>
                <a:cubicBezTo>
                  <a:pt x="173" y="116"/>
                  <a:pt x="172" y="119"/>
                  <a:pt x="172" y="117"/>
                </a:cubicBezTo>
                <a:cubicBezTo>
                  <a:pt x="173" y="117"/>
                  <a:pt x="173" y="114"/>
                  <a:pt x="173" y="114"/>
                </a:cubicBezTo>
                <a:cubicBezTo>
                  <a:pt x="173" y="115"/>
                  <a:pt x="174" y="116"/>
                  <a:pt x="174" y="116"/>
                </a:cubicBezTo>
                <a:cubicBezTo>
                  <a:pt x="173" y="116"/>
                  <a:pt x="173" y="116"/>
                  <a:pt x="173" y="118"/>
                </a:cubicBezTo>
                <a:cubicBezTo>
                  <a:pt x="174" y="117"/>
                  <a:pt x="175" y="115"/>
                  <a:pt x="175" y="117"/>
                </a:cubicBezTo>
                <a:cubicBezTo>
                  <a:pt x="176" y="117"/>
                  <a:pt x="176" y="113"/>
                  <a:pt x="177" y="113"/>
                </a:cubicBezTo>
                <a:cubicBezTo>
                  <a:pt x="177" y="113"/>
                  <a:pt x="177" y="114"/>
                  <a:pt x="177" y="114"/>
                </a:cubicBezTo>
                <a:cubicBezTo>
                  <a:pt x="176" y="116"/>
                  <a:pt x="176" y="113"/>
                  <a:pt x="176" y="115"/>
                </a:cubicBezTo>
                <a:cubicBezTo>
                  <a:pt x="176" y="115"/>
                  <a:pt x="176" y="116"/>
                  <a:pt x="176" y="116"/>
                </a:cubicBezTo>
                <a:cubicBezTo>
                  <a:pt x="176" y="116"/>
                  <a:pt x="176" y="116"/>
                  <a:pt x="176" y="117"/>
                </a:cubicBezTo>
                <a:cubicBezTo>
                  <a:pt x="177" y="116"/>
                  <a:pt x="177" y="116"/>
                  <a:pt x="177" y="115"/>
                </a:cubicBezTo>
                <a:cubicBezTo>
                  <a:pt x="177" y="116"/>
                  <a:pt x="177" y="117"/>
                  <a:pt x="177" y="117"/>
                </a:cubicBezTo>
                <a:cubicBezTo>
                  <a:pt x="178" y="117"/>
                  <a:pt x="179" y="116"/>
                  <a:pt x="178" y="118"/>
                </a:cubicBezTo>
                <a:cubicBezTo>
                  <a:pt x="180" y="116"/>
                  <a:pt x="180" y="119"/>
                  <a:pt x="182" y="116"/>
                </a:cubicBezTo>
                <a:cubicBezTo>
                  <a:pt x="182" y="115"/>
                  <a:pt x="181" y="115"/>
                  <a:pt x="181" y="115"/>
                </a:cubicBezTo>
                <a:cubicBezTo>
                  <a:pt x="182" y="114"/>
                  <a:pt x="182" y="113"/>
                  <a:pt x="183" y="113"/>
                </a:cubicBezTo>
                <a:cubicBezTo>
                  <a:pt x="183" y="113"/>
                  <a:pt x="182" y="116"/>
                  <a:pt x="182" y="116"/>
                </a:cubicBezTo>
                <a:cubicBezTo>
                  <a:pt x="183" y="114"/>
                  <a:pt x="183" y="116"/>
                  <a:pt x="183" y="116"/>
                </a:cubicBezTo>
                <a:cubicBezTo>
                  <a:pt x="183" y="115"/>
                  <a:pt x="184" y="116"/>
                  <a:pt x="185" y="114"/>
                </a:cubicBezTo>
                <a:cubicBezTo>
                  <a:pt x="185" y="117"/>
                  <a:pt x="187" y="116"/>
                  <a:pt x="186" y="121"/>
                </a:cubicBezTo>
                <a:cubicBezTo>
                  <a:pt x="188" y="121"/>
                  <a:pt x="190" y="118"/>
                  <a:pt x="191" y="120"/>
                </a:cubicBezTo>
                <a:cubicBezTo>
                  <a:pt x="191" y="118"/>
                  <a:pt x="191" y="120"/>
                  <a:pt x="191" y="120"/>
                </a:cubicBezTo>
                <a:cubicBezTo>
                  <a:pt x="192" y="119"/>
                  <a:pt x="192" y="119"/>
                  <a:pt x="192" y="118"/>
                </a:cubicBezTo>
                <a:cubicBezTo>
                  <a:pt x="192" y="119"/>
                  <a:pt x="192" y="120"/>
                  <a:pt x="192" y="120"/>
                </a:cubicBezTo>
                <a:cubicBezTo>
                  <a:pt x="193" y="119"/>
                  <a:pt x="197" y="119"/>
                  <a:pt x="196" y="120"/>
                </a:cubicBezTo>
                <a:cubicBezTo>
                  <a:pt x="197" y="120"/>
                  <a:pt x="197" y="119"/>
                  <a:pt x="197" y="119"/>
                </a:cubicBezTo>
                <a:cubicBezTo>
                  <a:pt x="198" y="121"/>
                  <a:pt x="200" y="117"/>
                  <a:pt x="200" y="121"/>
                </a:cubicBezTo>
                <a:cubicBezTo>
                  <a:pt x="202" y="118"/>
                  <a:pt x="202" y="117"/>
                  <a:pt x="203" y="117"/>
                </a:cubicBezTo>
                <a:cubicBezTo>
                  <a:pt x="202" y="119"/>
                  <a:pt x="204" y="117"/>
                  <a:pt x="202" y="120"/>
                </a:cubicBezTo>
                <a:cubicBezTo>
                  <a:pt x="203" y="119"/>
                  <a:pt x="205" y="120"/>
                  <a:pt x="206" y="119"/>
                </a:cubicBezTo>
                <a:cubicBezTo>
                  <a:pt x="205" y="120"/>
                  <a:pt x="205" y="121"/>
                  <a:pt x="206" y="121"/>
                </a:cubicBezTo>
                <a:cubicBezTo>
                  <a:pt x="208" y="117"/>
                  <a:pt x="210" y="124"/>
                  <a:pt x="211" y="119"/>
                </a:cubicBezTo>
                <a:cubicBezTo>
                  <a:pt x="212" y="119"/>
                  <a:pt x="211" y="121"/>
                  <a:pt x="211" y="121"/>
                </a:cubicBezTo>
                <a:cubicBezTo>
                  <a:pt x="211" y="121"/>
                  <a:pt x="212" y="120"/>
                  <a:pt x="212" y="119"/>
                </a:cubicBezTo>
                <a:cubicBezTo>
                  <a:pt x="213" y="118"/>
                  <a:pt x="213" y="118"/>
                  <a:pt x="213" y="117"/>
                </a:cubicBezTo>
                <a:cubicBezTo>
                  <a:pt x="213" y="117"/>
                  <a:pt x="213" y="117"/>
                  <a:pt x="213" y="117"/>
                </a:cubicBezTo>
                <a:cubicBezTo>
                  <a:pt x="213" y="117"/>
                  <a:pt x="213" y="117"/>
                  <a:pt x="213" y="118"/>
                </a:cubicBezTo>
                <a:cubicBezTo>
                  <a:pt x="213" y="117"/>
                  <a:pt x="213" y="117"/>
                  <a:pt x="213" y="117"/>
                </a:cubicBezTo>
                <a:cubicBezTo>
                  <a:pt x="213" y="117"/>
                  <a:pt x="214" y="118"/>
                  <a:pt x="214" y="118"/>
                </a:cubicBezTo>
                <a:cubicBezTo>
                  <a:pt x="214" y="119"/>
                  <a:pt x="215" y="119"/>
                  <a:pt x="215" y="119"/>
                </a:cubicBezTo>
                <a:cubicBezTo>
                  <a:pt x="216" y="120"/>
                  <a:pt x="216" y="120"/>
                  <a:pt x="217" y="120"/>
                </a:cubicBezTo>
                <a:cubicBezTo>
                  <a:pt x="216" y="122"/>
                  <a:pt x="217" y="122"/>
                  <a:pt x="217" y="122"/>
                </a:cubicBezTo>
                <a:cubicBezTo>
                  <a:pt x="218" y="122"/>
                  <a:pt x="219" y="122"/>
                  <a:pt x="219" y="123"/>
                </a:cubicBezTo>
                <a:cubicBezTo>
                  <a:pt x="220" y="122"/>
                  <a:pt x="220" y="121"/>
                  <a:pt x="221" y="121"/>
                </a:cubicBezTo>
                <a:cubicBezTo>
                  <a:pt x="221" y="121"/>
                  <a:pt x="221" y="122"/>
                  <a:pt x="221" y="123"/>
                </a:cubicBezTo>
                <a:cubicBezTo>
                  <a:pt x="221" y="124"/>
                  <a:pt x="220" y="125"/>
                  <a:pt x="221" y="125"/>
                </a:cubicBezTo>
                <a:cubicBezTo>
                  <a:pt x="221" y="124"/>
                  <a:pt x="221" y="125"/>
                  <a:pt x="222" y="125"/>
                </a:cubicBezTo>
                <a:cubicBezTo>
                  <a:pt x="220" y="125"/>
                  <a:pt x="222" y="122"/>
                  <a:pt x="223" y="122"/>
                </a:cubicBezTo>
                <a:cubicBezTo>
                  <a:pt x="221" y="123"/>
                  <a:pt x="222" y="124"/>
                  <a:pt x="222" y="126"/>
                </a:cubicBezTo>
                <a:cubicBezTo>
                  <a:pt x="222" y="125"/>
                  <a:pt x="222" y="127"/>
                  <a:pt x="223" y="126"/>
                </a:cubicBezTo>
                <a:cubicBezTo>
                  <a:pt x="224" y="125"/>
                  <a:pt x="225" y="124"/>
                  <a:pt x="225" y="126"/>
                </a:cubicBezTo>
                <a:cubicBezTo>
                  <a:pt x="224" y="127"/>
                  <a:pt x="225" y="124"/>
                  <a:pt x="224" y="127"/>
                </a:cubicBezTo>
                <a:cubicBezTo>
                  <a:pt x="225" y="127"/>
                  <a:pt x="226" y="126"/>
                  <a:pt x="227" y="124"/>
                </a:cubicBezTo>
                <a:cubicBezTo>
                  <a:pt x="225" y="126"/>
                  <a:pt x="225" y="123"/>
                  <a:pt x="223" y="124"/>
                </a:cubicBezTo>
                <a:cubicBezTo>
                  <a:pt x="225" y="123"/>
                  <a:pt x="223" y="124"/>
                  <a:pt x="223" y="124"/>
                </a:cubicBezTo>
                <a:cubicBezTo>
                  <a:pt x="224" y="122"/>
                  <a:pt x="222" y="123"/>
                  <a:pt x="223" y="122"/>
                </a:cubicBezTo>
                <a:cubicBezTo>
                  <a:pt x="225" y="123"/>
                  <a:pt x="228" y="123"/>
                  <a:pt x="231" y="124"/>
                </a:cubicBezTo>
                <a:cubicBezTo>
                  <a:pt x="234" y="125"/>
                  <a:pt x="237" y="125"/>
                  <a:pt x="240" y="127"/>
                </a:cubicBezTo>
                <a:cubicBezTo>
                  <a:pt x="240" y="126"/>
                  <a:pt x="241" y="126"/>
                  <a:pt x="241" y="126"/>
                </a:cubicBezTo>
                <a:cubicBezTo>
                  <a:pt x="241" y="127"/>
                  <a:pt x="242" y="127"/>
                  <a:pt x="242" y="126"/>
                </a:cubicBezTo>
                <a:cubicBezTo>
                  <a:pt x="242" y="127"/>
                  <a:pt x="243" y="127"/>
                  <a:pt x="243" y="128"/>
                </a:cubicBezTo>
                <a:cubicBezTo>
                  <a:pt x="242" y="128"/>
                  <a:pt x="242" y="127"/>
                  <a:pt x="242" y="128"/>
                </a:cubicBezTo>
                <a:cubicBezTo>
                  <a:pt x="243" y="128"/>
                  <a:pt x="243" y="129"/>
                  <a:pt x="243" y="129"/>
                </a:cubicBezTo>
                <a:cubicBezTo>
                  <a:pt x="243" y="130"/>
                  <a:pt x="243" y="131"/>
                  <a:pt x="244" y="131"/>
                </a:cubicBezTo>
                <a:cubicBezTo>
                  <a:pt x="244" y="130"/>
                  <a:pt x="244" y="130"/>
                  <a:pt x="244" y="129"/>
                </a:cubicBezTo>
                <a:cubicBezTo>
                  <a:pt x="244" y="129"/>
                  <a:pt x="244" y="128"/>
                  <a:pt x="244" y="128"/>
                </a:cubicBezTo>
                <a:cubicBezTo>
                  <a:pt x="244" y="128"/>
                  <a:pt x="245" y="129"/>
                  <a:pt x="245" y="129"/>
                </a:cubicBezTo>
                <a:cubicBezTo>
                  <a:pt x="246" y="128"/>
                  <a:pt x="247" y="128"/>
                  <a:pt x="248" y="127"/>
                </a:cubicBezTo>
                <a:cubicBezTo>
                  <a:pt x="248" y="127"/>
                  <a:pt x="248" y="128"/>
                  <a:pt x="248" y="128"/>
                </a:cubicBezTo>
                <a:cubicBezTo>
                  <a:pt x="248" y="128"/>
                  <a:pt x="247" y="128"/>
                  <a:pt x="247" y="129"/>
                </a:cubicBezTo>
                <a:cubicBezTo>
                  <a:pt x="249" y="129"/>
                  <a:pt x="248" y="126"/>
                  <a:pt x="248" y="126"/>
                </a:cubicBezTo>
                <a:cubicBezTo>
                  <a:pt x="249" y="127"/>
                  <a:pt x="248" y="129"/>
                  <a:pt x="248" y="129"/>
                </a:cubicBezTo>
                <a:cubicBezTo>
                  <a:pt x="249" y="129"/>
                  <a:pt x="249" y="127"/>
                  <a:pt x="249" y="126"/>
                </a:cubicBezTo>
                <a:cubicBezTo>
                  <a:pt x="249" y="129"/>
                  <a:pt x="250" y="129"/>
                  <a:pt x="251" y="131"/>
                </a:cubicBezTo>
                <a:cubicBezTo>
                  <a:pt x="251" y="129"/>
                  <a:pt x="252" y="133"/>
                  <a:pt x="252" y="130"/>
                </a:cubicBezTo>
                <a:cubicBezTo>
                  <a:pt x="253" y="131"/>
                  <a:pt x="254" y="130"/>
                  <a:pt x="254" y="129"/>
                </a:cubicBezTo>
                <a:cubicBezTo>
                  <a:pt x="254" y="127"/>
                  <a:pt x="255" y="126"/>
                  <a:pt x="255" y="127"/>
                </a:cubicBezTo>
                <a:cubicBezTo>
                  <a:pt x="256" y="129"/>
                  <a:pt x="255" y="126"/>
                  <a:pt x="255" y="128"/>
                </a:cubicBezTo>
                <a:cubicBezTo>
                  <a:pt x="256" y="129"/>
                  <a:pt x="256" y="128"/>
                  <a:pt x="257" y="127"/>
                </a:cubicBezTo>
                <a:cubicBezTo>
                  <a:pt x="257" y="128"/>
                  <a:pt x="257" y="129"/>
                  <a:pt x="258" y="129"/>
                </a:cubicBezTo>
                <a:cubicBezTo>
                  <a:pt x="258" y="127"/>
                  <a:pt x="260" y="129"/>
                  <a:pt x="260" y="126"/>
                </a:cubicBezTo>
                <a:cubicBezTo>
                  <a:pt x="260" y="126"/>
                  <a:pt x="260" y="127"/>
                  <a:pt x="260" y="125"/>
                </a:cubicBezTo>
                <a:cubicBezTo>
                  <a:pt x="260" y="125"/>
                  <a:pt x="260" y="125"/>
                  <a:pt x="260" y="125"/>
                </a:cubicBezTo>
                <a:cubicBezTo>
                  <a:pt x="260" y="126"/>
                  <a:pt x="261" y="126"/>
                  <a:pt x="261" y="127"/>
                </a:cubicBezTo>
                <a:cubicBezTo>
                  <a:pt x="262" y="126"/>
                  <a:pt x="263" y="128"/>
                  <a:pt x="263" y="127"/>
                </a:cubicBezTo>
                <a:cubicBezTo>
                  <a:pt x="263" y="126"/>
                  <a:pt x="263" y="126"/>
                  <a:pt x="262" y="125"/>
                </a:cubicBezTo>
                <a:cubicBezTo>
                  <a:pt x="262" y="125"/>
                  <a:pt x="262" y="125"/>
                  <a:pt x="262" y="125"/>
                </a:cubicBezTo>
                <a:cubicBezTo>
                  <a:pt x="261" y="125"/>
                  <a:pt x="262" y="126"/>
                  <a:pt x="262" y="126"/>
                </a:cubicBezTo>
                <a:cubicBezTo>
                  <a:pt x="261" y="126"/>
                  <a:pt x="261" y="125"/>
                  <a:pt x="261" y="124"/>
                </a:cubicBezTo>
                <a:cubicBezTo>
                  <a:pt x="263" y="125"/>
                  <a:pt x="262" y="121"/>
                  <a:pt x="264" y="125"/>
                </a:cubicBezTo>
                <a:cubicBezTo>
                  <a:pt x="263" y="122"/>
                  <a:pt x="264" y="121"/>
                  <a:pt x="263" y="121"/>
                </a:cubicBezTo>
                <a:cubicBezTo>
                  <a:pt x="263" y="124"/>
                  <a:pt x="263" y="120"/>
                  <a:pt x="263" y="122"/>
                </a:cubicBezTo>
                <a:cubicBezTo>
                  <a:pt x="263" y="122"/>
                  <a:pt x="263" y="123"/>
                  <a:pt x="263" y="123"/>
                </a:cubicBezTo>
                <a:cubicBezTo>
                  <a:pt x="263" y="123"/>
                  <a:pt x="262" y="122"/>
                  <a:pt x="262" y="122"/>
                </a:cubicBezTo>
                <a:cubicBezTo>
                  <a:pt x="262" y="121"/>
                  <a:pt x="263" y="120"/>
                  <a:pt x="263" y="120"/>
                </a:cubicBezTo>
                <a:cubicBezTo>
                  <a:pt x="264" y="119"/>
                  <a:pt x="265" y="119"/>
                  <a:pt x="265" y="119"/>
                </a:cubicBezTo>
                <a:cubicBezTo>
                  <a:pt x="267" y="122"/>
                  <a:pt x="267" y="119"/>
                  <a:pt x="268" y="121"/>
                </a:cubicBezTo>
                <a:cubicBezTo>
                  <a:pt x="268" y="121"/>
                  <a:pt x="268" y="122"/>
                  <a:pt x="268" y="122"/>
                </a:cubicBezTo>
                <a:cubicBezTo>
                  <a:pt x="268" y="122"/>
                  <a:pt x="268" y="123"/>
                  <a:pt x="269" y="123"/>
                </a:cubicBezTo>
                <a:cubicBezTo>
                  <a:pt x="269" y="123"/>
                  <a:pt x="270" y="123"/>
                  <a:pt x="269" y="122"/>
                </a:cubicBezTo>
                <a:cubicBezTo>
                  <a:pt x="267" y="123"/>
                  <a:pt x="269" y="119"/>
                  <a:pt x="268" y="119"/>
                </a:cubicBezTo>
                <a:cubicBezTo>
                  <a:pt x="270" y="120"/>
                  <a:pt x="269" y="119"/>
                  <a:pt x="269" y="117"/>
                </a:cubicBezTo>
                <a:cubicBezTo>
                  <a:pt x="270" y="120"/>
                  <a:pt x="269" y="115"/>
                  <a:pt x="271" y="118"/>
                </a:cubicBezTo>
                <a:cubicBezTo>
                  <a:pt x="270" y="117"/>
                  <a:pt x="270" y="118"/>
                  <a:pt x="270" y="119"/>
                </a:cubicBezTo>
                <a:cubicBezTo>
                  <a:pt x="271" y="120"/>
                  <a:pt x="272" y="118"/>
                  <a:pt x="271" y="116"/>
                </a:cubicBezTo>
                <a:cubicBezTo>
                  <a:pt x="272" y="117"/>
                  <a:pt x="272" y="118"/>
                  <a:pt x="272" y="118"/>
                </a:cubicBezTo>
                <a:cubicBezTo>
                  <a:pt x="272" y="115"/>
                  <a:pt x="274" y="115"/>
                  <a:pt x="275" y="115"/>
                </a:cubicBezTo>
                <a:cubicBezTo>
                  <a:pt x="275" y="114"/>
                  <a:pt x="273" y="112"/>
                  <a:pt x="274" y="112"/>
                </a:cubicBezTo>
                <a:cubicBezTo>
                  <a:pt x="274" y="112"/>
                  <a:pt x="274" y="112"/>
                  <a:pt x="275" y="112"/>
                </a:cubicBezTo>
                <a:cubicBezTo>
                  <a:pt x="274" y="113"/>
                  <a:pt x="274" y="112"/>
                  <a:pt x="275" y="113"/>
                </a:cubicBezTo>
                <a:cubicBezTo>
                  <a:pt x="274" y="112"/>
                  <a:pt x="277" y="115"/>
                  <a:pt x="277" y="114"/>
                </a:cubicBezTo>
                <a:cubicBezTo>
                  <a:pt x="275" y="113"/>
                  <a:pt x="276" y="113"/>
                  <a:pt x="277" y="113"/>
                </a:cubicBezTo>
                <a:cubicBezTo>
                  <a:pt x="277" y="112"/>
                  <a:pt x="275" y="112"/>
                  <a:pt x="275" y="111"/>
                </a:cubicBezTo>
                <a:cubicBezTo>
                  <a:pt x="277" y="113"/>
                  <a:pt x="276" y="111"/>
                  <a:pt x="276" y="111"/>
                </a:cubicBezTo>
                <a:cubicBezTo>
                  <a:pt x="276" y="111"/>
                  <a:pt x="277" y="112"/>
                  <a:pt x="277" y="112"/>
                </a:cubicBezTo>
                <a:cubicBezTo>
                  <a:pt x="276" y="111"/>
                  <a:pt x="278" y="111"/>
                  <a:pt x="278" y="111"/>
                </a:cubicBezTo>
                <a:cubicBezTo>
                  <a:pt x="276" y="109"/>
                  <a:pt x="279" y="110"/>
                  <a:pt x="278" y="109"/>
                </a:cubicBezTo>
                <a:cubicBezTo>
                  <a:pt x="277" y="109"/>
                  <a:pt x="277" y="108"/>
                  <a:pt x="277" y="108"/>
                </a:cubicBezTo>
                <a:cubicBezTo>
                  <a:pt x="278" y="108"/>
                  <a:pt x="280" y="111"/>
                  <a:pt x="280" y="111"/>
                </a:cubicBezTo>
                <a:cubicBezTo>
                  <a:pt x="280" y="110"/>
                  <a:pt x="281" y="110"/>
                  <a:pt x="281" y="110"/>
                </a:cubicBezTo>
                <a:cubicBezTo>
                  <a:pt x="281" y="110"/>
                  <a:pt x="282" y="111"/>
                  <a:pt x="282" y="111"/>
                </a:cubicBezTo>
                <a:cubicBezTo>
                  <a:pt x="283" y="110"/>
                  <a:pt x="283" y="109"/>
                  <a:pt x="282" y="108"/>
                </a:cubicBezTo>
                <a:cubicBezTo>
                  <a:pt x="284" y="108"/>
                  <a:pt x="285" y="108"/>
                  <a:pt x="286" y="107"/>
                </a:cubicBezTo>
                <a:cubicBezTo>
                  <a:pt x="285" y="106"/>
                  <a:pt x="286" y="105"/>
                  <a:pt x="287" y="105"/>
                </a:cubicBezTo>
                <a:cubicBezTo>
                  <a:pt x="288" y="104"/>
                  <a:pt x="289" y="104"/>
                  <a:pt x="288" y="102"/>
                </a:cubicBezTo>
                <a:cubicBezTo>
                  <a:pt x="288" y="102"/>
                  <a:pt x="289" y="103"/>
                  <a:pt x="290" y="103"/>
                </a:cubicBezTo>
                <a:cubicBezTo>
                  <a:pt x="289" y="102"/>
                  <a:pt x="289" y="102"/>
                  <a:pt x="289" y="102"/>
                </a:cubicBezTo>
                <a:cubicBezTo>
                  <a:pt x="291" y="103"/>
                  <a:pt x="288" y="100"/>
                  <a:pt x="291" y="101"/>
                </a:cubicBezTo>
                <a:cubicBezTo>
                  <a:pt x="288" y="100"/>
                  <a:pt x="290" y="100"/>
                  <a:pt x="288" y="99"/>
                </a:cubicBezTo>
                <a:cubicBezTo>
                  <a:pt x="288" y="99"/>
                  <a:pt x="289" y="99"/>
                  <a:pt x="288" y="98"/>
                </a:cubicBezTo>
                <a:cubicBezTo>
                  <a:pt x="289" y="99"/>
                  <a:pt x="290" y="100"/>
                  <a:pt x="290" y="99"/>
                </a:cubicBezTo>
                <a:cubicBezTo>
                  <a:pt x="288" y="98"/>
                  <a:pt x="292" y="99"/>
                  <a:pt x="290" y="98"/>
                </a:cubicBezTo>
                <a:cubicBezTo>
                  <a:pt x="290" y="99"/>
                  <a:pt x="287" y="97"/>
                  <a:pt x="288" y="97"/>
                </a:cubicBezTo>
                <a:cubicBezTo>
                  <a:pt x="291" y="99"/>
                  <a:pt x="288" y="97"/>
                  <a:pt x="288" y="96"/>
                </a:cubicBezTo>
                <a:cubicBezTo>
                  <a:pt x="289" y="98"/>
                  <a:pt x="290" y="97"/>
                  <a:pt x="291" y="98"/>
                </a:cubicBezTo>
                <a:cubicBezTo>
                  <a:pt x="290" y="97"/>
                  <a:pt x="292" y="97"/>
                  <a:pt x="291" y="96"/>
                </a:cubicBezTo>
                <a:cubicBezTo>
                  <a:pt x="292" y="97"/>
                  <a:pt x="292" y="98"/>
                  <a:pt x="293" y="97"/>
                </a:cubicBezTo>
                <a:cubicBezTo>
                  <a:pt x="292" y="97"/>
                  <a:pt x="292" y="97"/>
                  <a:pt x="293" y="97"/>
                </a:cubicBezTo>
                <a:cubicBezTo>
                  <a:pt x="290" y="96"/>
                  <a:pt x="290" y="95"/>
                  <a:pt x="290" y="93"/>
                </a:cubicBezTo>
                <a:cubicBezTo>
                  <a:pt x="290" y="94"/>
                  <a:pt x="291" y="94"/>
                  <a:pt x="291" y="94"/>
                </a:cubicBezTo>
                <a:cubicBezTo>
                  <a:pt x="291" y="94"/>
                  <a:pt x="290" y="94"/>
                  <a:pt x="291" y="94"/>
                </a:cubicBezTo>
                <a:cubicBezTo>
                  <a:pt x="292" y="95"/>
                  <a:pt x="292" y="95"/>
                  <a:pt x="292" y="95"/>
                </a:cubicBezTo>
                <a:cubicBezTo>
                  <a:pt x="291" y="94"/>
                  <a:pt x="291" y="95"/>
                  <a:pt x="292" y="96"/>
                </a:cubicBezTo>
                <a:cubicBezTo>
                  <a:pt x="292" y="96"/>
                  <a:pt x="293" y="96"/>
                  <a:pt x="293" y="97"/>
                </a:cubicBezTo>
                <a:cubicBezTo>
                  <a:pt x="293" y="96"/>
                  <a:pt x="294" y="96"/>
                  <a:pt x="292" y="95"/>
                </a:cubicBezTo>
                <a:cubicBezTo>
                  <a:pt x="292" y="93"/>
                  <a:pt x="295" y="96"/>
                  <a:pt x="295" y="95"/>
                </a:cubicBezTo>
                <a:cubicBezTo>
                  <a:pt x="294" y="95"/>
                  <a:pt x="292" y="93"/>
                  <a:pt x="291" y="92"/>
                </a:cubicBezTo>
                <a:cubicBezTo>
                  <a:pt x="293" y="93"/>
                  <a:pt x="293" y="92"/>
                  <a:pt x="292" y="91"/>
                </a:cubicBezTo>
                <a:cubicBezTo>
                  <a:pt x="292" y="91"/>
                  <a:pt x="292" y="91"/>
                  <a:pt x="292" y="91"/>
                </a:cubicBezTo>
                <a:cubicBezTo>
                  <a:pt x="293" y="92"/>
                  <a:pt x="294" y="91"/>
                  <a:pt x="295" y="92"/>
                </a:cubicBezTo>
                <a:cubicBezTo>
                  <a:pt x="294" y="92"/>
                  <a:pt x="296" y="94"/>
                  <a:pt x="293" y="93"/>
                </a:cubicBezTo>
                <a:cubicBezTo>
                  <a:pt x="295" y="94"/>
                  <a:pt x="294" y="94"/>
                  <a:pt x="295" y="95"/>
                </a:cubicBezTo>
                <a:cubicBezTo>
                  <a:pt x="295" y="95"/>
                  <a:pt x="295" y="94"/>
                  <a:pt x="296" y="95"/>
                </a:cubicBezTo>
                <a:cubicBezTo>
                  <a:pt x="296" y="95"/>
                  <a:pt x="296" y="95"/>
                  <a:pt x="296" y="95"/>
                </a:cubicBezTo>
                <a:cubicBezTo>
                  <a:pt x="297" y="94"/>
                  <a:pt x="296" y="93"/>
                  <a:pt x="295" y="92"/>
                </a:cubicBezTo>
                <a:cubicBezTo>
                  <a:pt x="298" y="94"/>
                  <a:pt x="297" y="91"/>
                  <a:pt x="297" y="90"/>
                </a:cubicBezTo>
                <a:cubicBezTo>
                  <a:pt x="296" y="91"/>
                  <a:pt x="296" y="88"/>
                  <a:pt x="295" y="89"/>
                </a:cubicBezTo>
                <a:cubicBezTo>
                  <a:pt x="297" y="90"/>
                  <a:pt x="294" y="89"/>
                  <a:pt x="293" y="89"/>
                </a:cubicBezTo>
                <a:cubicBezTo>
                  <a:pt x="294" y="87"/>
                  <a:pt x="295" y="85"/>
                  <a:pt x="295" y="83"/>
                </a:cubicBezTo>
                <a:cubicBezTo>
                  <a:pt x="296" y="82"/>
                  <a:pt x="296" y="81"/>
                  <a:pt x="296" y="80"/>
                </a:cubicBezTo>
                <a:cubicBezTo>
                  <a:pt x="297" y="79"/>
                  <a:pt x="297" y="78"/>
                  <a:pt x="297" y="76"/>
                </a:cubicBezTo>
                <a:cubicBezTo>
                  <a:pt x="300" y="76"/>
                  <a:pt x="302" y="76"/>
                  <a:pt x="303" y="75"/>
                </a:cubicBezTo>
                <a:cubicBezTo>
                  <a:pt x="303" y="73"/>
                  <a:pt x="302" y="72"/>
                  <a:pt x="302" y="71"/>
                </a:cubicBezTo>
                <a:cubicBezTo>
                  <a:pt x="302" y="71"/>
                  <a:pt x="301" y="70"/>
                  <a:pt x="301" y="69"/>
                </a:cubicBezTo>
                <a:cubicBezTo>
                  <a:pt x="301" y="68"/>
                  <a:pt x="301" y="68"/>
                  <a:pt x="300" y="67"/>
                </a:cubicBezTo>
                <a:cubicBezTo>
                  <a:pt x="300" y="67"/>
                  <a:pt x="299" y="66"/>
                  <a:pt x="299" y="66"/>
                </a:cubicBezTo>
                <a:cubicBezTo>
                  <a:pt x="299" y="65"/>
                  <a:pt x="300" y="65"/>
                  <a:pt x="300" y="65"/>
                </a:cubicBezTo>
                <a:cubicBezTo>
                  <a:pt x="299" y="65"/>
                  <a:pt x="300" y="64"/>
                  <a:pt x="300" y="64"/>
                </a:cubicBezTo>
                <a:cubicBezTo>
                  <a:pt x="297" y="65"/>
                  <a:pt x="300" y="62"/>
                  <a:pt x="299" y="63"/>
                </a:cubicBezTo>
                <a:cubicBezTo>
                  <a:pt x="299" y="63"/>
                  <a:pt x="298" y="63"/>
                  <a:pt x="298" y="63"/>
                </a:cubicBezTo>
                <a:cubicBezTo>
                  <a:pt x="298" y="63"/>
                  <a:pt x="297" y="63"/>
                  <a:pt x="297" y="63"/>
                </a:cubicBezTo>
                <a:cubicBezTo>
                  <a:pt x="299" y="62"/>
                  <a:pt x="297" y="62"/>
                  <a:pt x="297" y="62"/>
                </a:cubicBezTo>
                <a:cubicBezTo>
                  <a:pt x="297" y="62"/>
                  <a:pt x="298" y="61"/>
                  <a:pt x="298" y="61"/>
                </a:cubicBezTo>
                <a:cubicBezTo>
                  <a:pt x="295" y="62"/>
                  <a:pt x="297" y="62"/>
                  <a:pt x="296" y="63"/>
                </a:cubicBezTo>
                <a:cubicBezTo>
                  <a:pt x="295" y="62"/>
                  <a:pt x="294" y="62"/>
                  <a:pt x="293" y="62"/>
                </a:cubicBezTo>
                <a:cubicBezTo>
                  <a:pt x="294" y="62"/>
                  <a:pt x="294" y="62"/>
                  <a:pt x="295" y="62"/>
                </a:cubicBezTo>
                <a:cubicBezTo>
                  <a:pt x="295" y="61"/>
                  <a:pt x="293" y="62"/>
                  <a:pt x="293" y="61"/>
                </a:cubicBezTo>
                <a:cubicBezTo>
                  <a:pt x="295" y="61"/>
                  <a:pt x="294" y="60"/>
                  <a:pt x="294" y="59"/>
                </a:cubicBezTo>
                <a:cubicBezTo>
                  <a:pt x="294" y="60"/>
                  <a:pt x="296" y="59"/>
                  <a:pt x="297" y="58"/>
                </a:cubicBezTo>
                <a:cubicBezTo>
                  <a:pt x="297" y="58"/>
                  <a:pt x="297" y="56"/>
                  <a:pt x="296" y="57"/>
                </a:cubicBezTo>
                <a:cubicBezTo>
                  <a:pt x="296" y="58"/>
                  <a:pt x="295" y="59"/>
                  <a:pt x="293" y="60"/>
                </a:cubicBezTo>
                <a:cubicBezTo>
                  <a:pt x="294" y="58"/>
                  <a:pt x="294" y="59"/>
                  <a:pt x="296" y="58"/>
                </a:cubicBezTo>
                <a:cubicBezTo>
                  <a:pt x="296" y="57"/>
                  <a:pt x="296" y="56"/>
                  <a:pt x="296" y="56"/>
                </a:cubicBezTo>
                <a:cubicBezTo>
                  <a:pt x="294" y="57"/>
                  <a:pt x="296" y="55"/>
                  <a:pt x="294" y="56"/>
                </a:cubicBezTo>
                <a:cubicBezTo>
                  <a:pt x="294" y="56"/>
                  <a:pt x="293" y="58"/>
                  <a:pt x="292" y="58"/>
                </a:cubicBezTo>
                <a:cubicBezTo>
                  <a:pt x="294" y="56"/>
                  <a:pt x="294" y="55"/>
                  <a:pt x="294" y="54"/>
                </a:cubicBezTo>
                <a:cubicBezTo>
                  <a:pt x="296" y="53"/>
                  <a:pt x="295" y="54"/>
                  <a:pt x="297" y="52"/>
                </a:cubicBezTo>
                <a:cubicBezTo>
                  <a:pt x="296" y="52"/>
                  <a:pt x="296" y="51"/>
                  <a:pt x="295" y="52"/>
                </a:cubicBezTo>
                <a:cubicBezTo>
                  <a:pt x="295" y="53"/>
                  <a:pt x="295" y="53"/>
                  <a:pt x="295" y="53"/>
                </a:cubicBezTo>
                <a:cubicBezTo>
                  <a:pt x="294" y="53"/>
                  <a:pt x="294" y="51"/>
                  <a:pt x="296" y="51"/>
                </a:cubicBezTo>
                <a:cubicBezTo>
                  <a:pt x="295" y="50"/>
                  <a:pt x="295" y="50"/>
                  <a:pt x="295" y="50"/>
                </a:cubicBezTo>
                <a:cubicBezTo>
                  <a:pt x="294" y="51"/>
                  <a:pt x="294" y="51"/>
                  <a:pt x="293" y="50"/>
                </a:cubicBezTo>
                <a:cubicBezTo>
                  <a:pt x="293" y="50"/>
                  <a:pt x="293" y="49"/>
                  <a:pt x="291" y="50"/>
                </a:cubicBezTo>
                <a:cubicBezTo>
                  <a:pt x="293" y="48"/>
                  <a:pt x="291" y="50"/>
                  <a:pt x="291" y="50"/>
                </a:cubicBezTo>
                <a:cubicBezTo>
                  <a:pt x="292" y="49"/>
                  <a:pt x="292" y="48"/>
                  <a:pt x="293" y="47"/>
                </a:cubicBezTo>
                <a:cubicBezTo>
                  <a:pt x="292" y="47"/>
                  <a:pt x="291" y="47"/>
                  <a:pt x="290" y="48"/>
                </a:cubicBezTo>
                <a:cubicBezTo>
                  <a:pt x="289" y="49"/>
                  <a:pt x="291" y="48"/>
                  <a:pt x="290" y="49"/>
                </a:cubicBezTo>
                <a:cubicBezTo>
                  <a:pt x="290" y="49"/>
                  <a:pt x="289" y="49"/>
                  <a:pt x="289" y="49"/>
                </a:cubicBezTo>
                <a:cubicBezTo>
                  <a:pt x="290" y="47"/>
                  <a:pt x="292" y="46"/>
                  <a:pt x="291" y="47"/>
                </a:cubicBezTo>
                <a:cubicBezTo>
                  <a:pt x="290" y="46"/>
                  <a:pt x="289" y="50"/>
                  <a:pt x="288" y="49"/>
                </a:cubicBezTo>
                <a:cubicBezTo>
                  <a:pt x="288" y="48"/>
                  <a:pt x="288" y="47"/>
                  <a:pt x="289" y="47"/>
                </a:cubicBezTo>
                <a:cubicBezTo>
                  <a:pt x="289" y="47"/>
                  <a:pt x="289" y="47"/>
                  <a:pt x="290" y="46"/>
                </a:cubicBezTo>
                <a:cubicBezTo>
                  <a:pt x="288" y="45"/>
                  <a:pt x="286" y="47"/>
                  <a:pt x="287" y="45"/>
                </a:cubicBezTo>
                <a:cubicBezTo>
                  <a:pt x="286" y="45"/>
                  <a:pt x="285" y="48"/>
                  <a:pt x="284" y="48"/>
                </a:cubicBezTo>
                <a:cubicBezTo>
                  <a:pt x="284" y="48"/>
                  <a:pt x="284" y="47"/>
                  <a:pt x="284" y="47"/>
                </a:cubicBezTo>
                <a:cubicBezTo>
                  <a:pt x="285" y="46"/>
                  <a:pt x="284" y="48"/>
                  <a:pt x="285" y="47"/>
                </a:cubicBezTo>
                <a:cubicBezTo>
                  <a:pt x="285" y="46"/>
                  <a:pt x="286" y="46"/>
                  <a:pt x="286" y="46"/>
                </a:cubicBezTo>
                <a:cubicBezTo>
                  <a:pt x="285" y="46"/>
                  <a:pt x="285" y="45"/>
                  <a:pt x="285" y="44"/>
                </a:cubicBezTo>
                <a:cubicBezTo>
                  <a:pt x="285" y="45"/>
                  <a:pt x="284" y="45"/>
                  <a:pt x="284" y="46"/>
                </a:cubicBezTo>
                <a:cubicBezTo>
                  <a:pt x="284" y="45"/>
                  <a:pt x="285" y="45"/>
                  <a:pt x="285" y="44"/>
                </a:cubicBezTo>
                <a:cubicBezTo>
                  <a:pt x="284" y="44"/>
                  <a:pt x="283" y="44"/>
                  <a:pt x="284" y="43"/>
                </a:cubicBezTo>
                <a:cubicBezTo>
                  <a:pt x="281" y="44"/>
                  <a:pt x="281" y="41"/>
                  <a:pt x="279" y="43"/>
                </a:cubicBezTo>
                <a:cubicBezTo>
                  <a:pt x="279" y="44"/>
                  <a:pt x="279" y="44"/>
                  <a:pt x="279" y="44"/>
                </a:cubicBezTo>
                <a:cubicBezTo>
                  <a:pt x="278" y="45"/>
                  <a:pt x="278" y="45"/>
                  <a:pt x="277" y="46"/>
                </a:cubicBezTo>
                <a:cubicBezTo>
                  <a:pt x="277" y="45"/>
                  <a:pt x="279" y="43"/>
                  <a:pt x="279" y="43"/>
                </a:cubicBezTo>
                <a:cubicBezTo>
                  <a:pt x="277" y="45"/>
                  <a:pt x="278" y="43"/>
                  <a:pt x="278" y="42"/>
                </a:cubicBezTo>
                <a:cubicBezTo>
                  <a:pt x="277" y="43"/>
                  <a:pt x="276" y="42"/>
                  <a:pt x="275" y="44"/>
                </a:cubicBezTo>
                <a:cubicBezTo>
                  <a:pt x="275" y="41"/>
                  <a:pt x="272" y="41"/>
                  <a:pt x="275" y="36"/>
                </a:cubicBezTo>
                <a:cubicBezTo>
                  <a:pt x="273" y="36"/>
                  <a:pt x="272" y="36"/>
                  <a:pt x="271" y="37"/>
                </a:cubicBezTo>
                <a:cubicBezTo>
                  <a:pt x="270" y="37"/>
                  <a:pt x="269" y="37"/>
                  <a:pt x="268" y="36"/>
                </a:cubicBezTo>
                <a:cubicBezTo>
                  <a:pt x="267" y="38"/>
                  <a:pt x="268" y="36"/>
                  <a:pt x="268" y="36"/>
                </a:cubicBezTo>
                <a:cubicBezTo>
                  <a:pt x="267" y="36"/>
                  <a:pt x="267" y="37"/>
                  <a:pt x="267" y="37"/>
                </a:cubicBezTo>
                <a:cubicBezTo>
                  <a:pt x="267" y="36"/>
                  <a:pt x="266" y="36"/>
                  <a:pt x="266" y="35"/>
                </a:cubicBezTo>
                <a:cubicBezTo>
                  <a:pt x="266" y="36"/>
                  <a:pt x="264" y="36"/>
                  <a:pt x="263" y="36"/>
                </a:cubicBezTo>
                <a:cubicBezTo>
                  <a:pt x="262" y="36"/>
                  <a:pt x="261" y="36"/>
                  <a:pt x="261" y="35"/>
                </a:cubicBezTo>
                <a:cubicBezTo>
                  <a:pt x="261" y="35"/>
                  <a:pt x="260" y="36"/>
                  <a:pt x="260" y="36"/>
                </a:cubicBezTo>
                <a:cubicBezTo>
                  <a:pt x="260" y="35"/>
                  <a:pt x="259" y="36"/>
                  <a:pt x="258" y="36"/>
                </a:cubicBezTo>
                <a:cubicBezTo>
                  <a:pt x="257" y="36"/>
                  <a:pt x="256" y="36"/>
                  <a:pt x="255" y="35"/>
                </a:cubicBezTo>
                <a:cubicBezTo>
                  <a:pt x="255" y="36"/>
                  <a:pt x="255" y="37"/>
                  <a:pt x="254" y="38"/>
                </a:cubicBezTo>
                <a:cubicBezTo>
                  <a:pt x="254" y="38"/>
                  <a:pt x="254" y="39"/>
                  <a:pt x="253" y="39"/>
                </a:cubicBezTo>
                <a:cubicBezTo>
                  <a:pt x="254" y="37"/>
                  <a:pt x="252" y="39"/>
                  <a:pt x="253" y="36"/>
                </a:cubicBezTo>
                <a:cubicBezTo>
                  <a:pt x="252" y="37"/>
                  <a:pt x="252" y="37"/>
                  <a:pt x="251" y="37"/>
                </a:cubicBezTo>
                <a:cubicBezTo>
                  <a:pt x="250" y="37"/>
                  <a:pt x="249" y="37"/>
                  <a:pt x="249" y="38"/>
                </a:cubicBezTo>
                <a:cubicBezTo>
                  <a:pt x="249" y="38"/>
                  <a:pt x="249" y="38"/>
                  <a:pt x="249" y="38"/>
                </a:cubicBezTo>
                <a:cubicBezTo>
                  <a:pt x="249" y="38"/>
                  <a:pt x="249" y="38"/>
                  <a:pt x="249" y="38"/>
                </a:cubicBezTo>
                <a:cubicBezTo>
                  <a:pt x="249" y="37"/>
                  <a:pt x="249" y="37"/>
                  <a:pt x="249" y="37"/>
                </a:cubicBezTo>
                <a:cubicBezTo>
                  <a:pt x="249" y="37"/>
                  <a:pt x="249" y="37"/>
                  <a:pt x="249" y="37"/>
                </a:cubicBezTo>
                <a:cubicBezTo>
                  <a:pt x="249" y="37"/>
                  <a:pt x="249" y="37"/>
                  <a:pt x="248" y="37"/>
                </a:cubicBezTo>
                <a:cubicBezTo>
                  <a:pt x="248" y="37"/>
                  <a:pt x="248" y="37"/>
                  <a:pt x="248" y="37"/>
                </a:cubicBezTo>
                <a:cubicBezTo>
                  <a:pt x="248" y="36"/>
                  <a:pt x="249" y="36"/>
                  <a:pt x="249" y="36"/>
                </a:cubicBezTo>
                <a:cubicBezTo>
                  <a:pt x="249" y="36"/>
                  <a:pt x="248" y="36"/>
                  <a:pt x="248" y="36"/>
                </a:cubicBezTo>
                <a:cubicBezTo>
                  <a:pt x="248" y="36"/>
                  <a:pt x="248" y="36"/>
                  <a:pt x="248" y="36"/>
                </a:cubicBezTo>
                <a:cubicBezTo>
                  <a:pt x="250" y="35"/>
                  <a:pt x="248" y="36"/>
                  <a:pt x="249" y="35"/>
                </a:cubicBezTo>
                <a:cubicBezTo>
                  <a:pt x="248" y="35"/>
                  <a:pt x="248" y="36"/>
                  <a:pt x="247" y="36"/>
                </a:cubicBezTo>
                <a:cubicBezTo>
                  <a:pt x="247" y="36"/>
                  <a:pt x="249" y="35"/>
                  <a:pt x="249" y="35"/>
                </a:cubicBezTo>
                <a:cubicBezTo>
                  <a:pt x="247" y="35"/>
                  <a:pt x="247" y="35"/>
                  <a:pt x="247" y="34"/>
                </a:cubicBezTo>
                <a:cubicBezTo>
                  <a:pt x="247" y="33"/>
                  <a:pt x="247" y="33"/>
                  <a:pt x="246" y="35"/>
                </a:cubicBezTo>
                <a:cubicBezTo>
                  <a:pt x="246" y="33"/>
                  <a:pt x="246" y="34"/>
                  <a:pt x="245" y="34"/>
                </a:cubicBezTo>
                <a:cubicBezTo>
                  <a:pt x="245" y="34"/>
                  <a:pt x="244" y="34"/>
                  <a:pt x="245" y="32"/>
                </a:cubicBezTo>
                <a:cubicBezTo>
                  <a:pt x="244" y="35"/>
                  <a:pt x="245" y="31"/>
                  <a:pt x="243" y="34"/>
                </a:cubicBezTo>
                <a:cubicBezTo>
                  <a:pt x="243" y="34"/>
                  <a:pt x="244" y="32"/>
                  <a:pt x="243" y="34"/>
                </a:cubicBezTo>
                <a:cubicBezTo>
                  <a:pt x="244" y="33"/>
                  <a:pt x="245" y="31"/>
                  <a:pt x="244" y="31"/>
                </a:cubicBezTo>
                <a:cubicBezTo>
                  <a:pt x="244" y="31"/>
                  <a:pt x="244" y="33"/>
                  <a:pt x="243" y="33"/>
                </a:cubicBezTo>
                <a:cubicBezTo>
                  <a:pt x="244" y="32"/>
                  <a:pt x="243" y="33"/>
                  <a:pt x="243" y="34"/>
                </a:cubicBezTo>
                <a:cubicBezTo>
                  <a:pt x="244" y="31"/>
                  <a:pt x="243" y="33"/>
                  <a:pt x="243" y="32"/>
                </a:cubicBezTo>
                <a:cubicBezTo>
                  <a:pt x="243" y="33"/>
                  <a:pt x="243" y="33"/>
                  <a:pt x="243" y="34"/>
                </a:cubicBezTo>
                <a:cubicBezTo>
                  <a:pt x="243" y="34"/>
                  <a:pt x="243" y="31"/>
                  <a:pt x="242" y="34"/>
                </a:cubicBezTo>
                <a:cubicBezTo>
                  <a:pt x="243" y="30"/>
                  <a:pt x="243" y="31"/>
                  <a:pt x="242" y="33"/>
                </a:cubicBezTo>
                <a:cubicBezTo>
                  <a:pt x="242" y="32"/>
                  <a:pt x="243" y="31"/>
                  <a:pt x="243" y="31"/>
                </a:cubicBezTo>
                <a:cubicBezTo>
                  <a:pt x="242" y="33"/>
                  <a:pt x="243" y="29"/>
                  <a:pt x="242" y="30"/>
                </a:cubicBezTo>
                <a:cubicBezTo>
                  <a:pt x="242" y="31"/>
                  <a:pt x="242" y="31"/>
                  <a:pt x="242" y="32"/>
                </a:cubicBezTo>
                <a:cubicBezTo>
                  <a:pt x="242" y="31"/>
                  <a:pt x="242" y="32"/>
                  <a:pt x="241" y="33"/>
                </a:cubicBezTo>
                <a:cubicBezTo>
                  <a:pt x="242" y="31"/>
                  <a:pt x="242" y="31"/>
                  <a:pt x="242" y="30"/>
                </a:cubicBezTo>
                <a:cubicBezTo>
                  <a:pt x="242" y="29"/>
                  <a:pt x="241" y="34"/>
                  <a:pt x="242" y="31"/>
                </a:cubicBezTo>
                <a:cubicBezTo>
                  <a:pt x="242" y="30"/>
                  <a:pt x="241" y="32"/>
                  <a:pt x="241" y="31"/>
                </a:cubicBezTo>
                <a:cubicBezTo>
                  <a:pt x="241" y="33"/>
                  <a:pt x="241" y="34"/>
                  <a:pt x="240" y="35"/>
                </a:cubicBezTo>
                <a:cubicBezTo>
                  <a:pt x="241" y="34"/>
                  <a:pt x="241" y="34"/>
                  <a:pt x="241" y="34"/>
                </a:cubicBezTo>
                <a:cubicBezTo>
                  <a:pt x="241" y="32"/>
                  <a:pt x="241" y="32"/>
                  <a:pt x="241" y="31"/>
                </a:cubicBezTo>
                <a:cubicBezTo>
                  <a:pt x="241" y="31"/>
                  <a:pt x="241" y="32"/>
                  <a:pt x="241" y="32"/>
                </a:cubicBezTo>
                <a:cubicBezTo>
                  <a:pt x="242" y="30"/>
                  <a:pt x="241" y="30"/>
                  <a:pt x="241" y="29"/>
                </a:cubicBezTo>
                <a:cubicBezTo>
                  <a:pt x="241" y="30"/>
                  <a:pt x="241" y="32"/>
                  <a:pt x="241" y="32"/>
                </a:cubicBezTo>
                <a:cubicBezTo>
                  <a:pt x="241" y="32"/>
                  <a:pt x="241" y="32"/>
                  <a:pt x="241" y="31"/>
                </a:cubicBezTo>
                <a:cubicBezTo>
                  <a:pt x="241" y="31"/>
                  <a:pt x="241" y="30"/>
                  <a:pt x="240" y="32"/>
                </a:cubicBezTo>
                <a:cubicBezTo>
                  <a:pt x="241" y="29"/>
                  <a:pt x="240" y="32"/>
                  <a:pt x="241" y="30"/>
                </a:cubicBezTo>
                <a:cubicBezTo>
                  <a:pt x="240" y="32"/>
                  <a:pt x="241" y="29"/>
                  <a:pt x="240" y="32"/>
                </a:cubicBezTo>
                <a:cubicBezTo>
                  <a:pt x="240" y="31"/>
                  <a:pt x="240" y="30"/>
                  <a:pt x="240" y="30"/>
                </a:cubicBezTo>
                <a:cubicBezTo>
                  <a:pt x="240" y="30"/>
                  <a:pt x="240" y="31"/>
                  <a:pt x="240" y="31"/>
                </a:cubicBezTo>
                <a:cubicBezTo>
                  <a:pt x="240" y="30"/>
                  <a:pt x="240" y="29"/>
                  <a:pt x="240" y="29"/>
                </a:cubicBezTo>
                <a:cubicBezTo>
                  <a:pt x="240" y="30"/>
                  <a:pt x="240" y="29"/>
                  <a:pt x="240" y="29"/>
                </a:cubicBezTo>
                <a:cubicBezTo>
                  <a:pt x="239" y="33"/>
                  <a:pt x="240" y="29"/>
                  <a:pt x="240" y="29"/>
                </a:cubicBezTo>
                <a:cubicBezTo>
                  <a:pt x="239" y="30"/>
                  <a:pt x="239" y="31"/>
                  <a:pt x="239" y="31"/>
                </a:cubicBezTo>
                <a:cubicBezTo>
                  <a:pt x="240" y="29"/>
                  <a:pt x="239" y="30"/>
                  <a:pt x="239" y="31"/>
                </a:cubicBezTo>
                <a:cubicBezTo>
                  <a:pt x="239" y="30"/>
                  <a:pt x="239" y="30"/>
                  <a:pt x="239" y="29"/>
                </a:cubicBezTo>
                <a:cubicBezTo>
                  <a:pt x="238" y="32"/>
                  <a:pt x="238" y="29"/>
                  <a:pt x="238" y="32"/>
                </a:cubicBezTo>
                <a:cubicBezTo>
                  <a:pt x="238" y="32"/>
                  <a:pt x="238" y="31"/>
                  <a:pt x="238" y="30"/>
                </a:cubicBezTo>
                <a:cubicBezTo>
                  <a:pt x="238" y="31"/>
                  <a:pt x="238" y="30"/>
                  <a:pt x="238" y="32"/>
                </a:cubicBezTo>
                <a:cubicBezTo>
                  <a:pt x="238" y="28"/>
                  <a:pt x="237" y="34"/>
                  <a:pt x="237" y="31"/>
                </a:cubicBezTo>
                <a:cubicBezTo>
                  <a:pt x="237" y="30"/>
                  <a:pt x="237" y="34"/>
                  <a:pt x="237" y="34"/>
                </a:cubicBezTo>
                <a:cubicBezTo>
                  <a:pt x="237" y="33"/>
                  <a:pt x="237" y="32"/>
                  <a:pt x="237" y="32"/>
                </a:cubicBezTo>
                <a:cubicBezTo>
                  <a:pt x="237" y="31"/>
                  <a:pt x="236" y="33"/>
                  <a:pt x="236" y="31"/>
                </a:cubicBezTo>
                <a:cubicBezTo>
                  <a:pt x="236" y="33"/>
                  <a:pt x="236" y="32"/>
                  <a:pt x="236" y="34"/>
                </a:cubicBezTo>
                <a:cubicBezTo>
                  <a:pt x="236" y="32"/>
                  <a:pt x="236" y="32"/>
                  <a:pt x="236" y="32"/>
                </a:cubicBezTo>
                <a:cubicBezTo>
                  <a:pt x="235" y="34"/>
                  <a:pt x="236" y="35"/>
                  <a:pt x="236" y="36"/>
                </a:cubicBezTo>
                <a:cubicBezTo>
                  <a:pt x="235" y="34"/>
                  <a:pt x="236" y="34"/>
                  <a:pt x="235" y="32"/>
                </a:cubicBezTo>
                <a:cubicBezTo>
                  <a:pt x="235" y="32"/>
                  <a:pt x="235" y="32"/>
                  <a:pt x="235" y="30"/>
                </a:cubicBezTo>
                <a:cubicBezTo>
                  <a:pt x="235" y="31"/>
                  <a:pt x="235" y="31"/>
                  <a:pt x="235" y="31"/>
                </a:cubicBezTo>
                <a:cubicBezTo>
                  <a:pt x="235" y="32"/>
                  <a:pt x="235" y="33"/>
                  <a:pt x="235" y="33"/>
                </a:cubicBezTo>
                <a:cubicBezTo>
                  <a:pt x="235" y="31"/>
                  <a:pt x="235" y="35"/>
                  <a:pt x="235" y="32"/>
                </a:cubicBezTo>
                <a:cubicBezTo>
                  <a:pt x="235" y="32"/>
                  <a:pt x="235" y="31"/>
                  <a:pt x="235" y="31"/>
                </a:cubicBezTo>
                <a:cubicBezTo>
                  <a:pt x="235" y="32"/>
                  <a:pt x="235" y="31"/>
                  <a:pt x="235" y="31"/>
                </a:cubicBezTo>
                <a:cubicBezTo>
                  <a:pt x="235" y="32"/>
                  <a:pt x="235" y="33"/>
                  <a:pt x="235" y="33"/>
                </a:cubicBezTo>
                <a:cubicBezTo>
                  <a:pt x="235" y="32"/>
                  <a:pt x="235" y="33"/>
                  <a:pt x="235" y="31"/>
                </a:cubicBezTo>
                <a:cubicBezTo>
                  <a:pt x="235" y="31"/>
                  <a:pt x="235" y="32"/>
                  <a:pt x="235" y="33"/>
                </a:cubicBezTo>
                <a:cubicBezTo>
                  <a:pt x="234" y="32"/>
                  <a:pt x="234" y="32"/>
                  <a:pt x="234" y="31"/>
                </a:cubicBezTo>
                <a:cubicBezTo>
                  <a:pt x="234" y="30"/>
                  <a:pt x="234" y="34"/>
                  <a:pt x="234" y="31"/>
                </a:cubicBezTo>
                <a:cubicBezTo>
                  <a:pt x="234" y="31"/>
                  <a:pt x="234" y="33"/>
                  <a:pt x="234" y="33"/>
                </a:cubicBezTo>
                <a:cubicBezTo>
                  <a:pt x="234" y="32"/>
                  <a:pt x="233" y="30"/>
                  <a:pt x="234" y="33"/>
                </a:cubicBezTo>
                <a:cubicBezTo>
                  <a:pt x="234" y="34"/>
                  <a:pt x="233" y="30"/>
                  <a:pt x="233" y="33"/>
                </a:cubicBezTo>
                <a:cubicBezTo>
                  <a:pt x="233" y="33"/>
                  <a:pt x="233" y="34"/>
                  <a:pt x="234" y="35"/>
                </a:cubicBezTo>
                <a:cubicBezTo>
                  <a:pt x="234" y="35"/>
                  <a:pt x="234" y="37"/>
                  <a:pt x="234" y="35"/>
                </a:cubicBezTo>
                <a:cubicBezTo>
                  <a:pt x="234" y="34"/>
                  <a:pt x="233" y="33"/>
                  <a:pt x="233" y="31"/>
                </a:cubicBezTo>
                <a:cubicBezTo>
                  <a:pt x="233" y="33"/>
                  <a:pt x="233" y="32"/>
                  <a:pt x="233" y="34"/>
                </a:cubicBezTo>
                <a:cubicBezTo>
                  <a:pt x="233" y="33"/>
                  <a:pt x="233" y="33"/>
                  <a:pt x="232" y="32"/>
                </a:cubicBezTo>
                <a:cubicBezTo>
                  <a:pt x="233" y="30"/>
                  <a:pt x="233" y="30"/>
                  <a:pt x="233" y="30"/>
                </a:cubicBezTo>
                <a:cubicBezTo>
                  <a:pt x="232" y="31"/>
                  <a:pt x="232" y="31"/>
                  <a:pt x="231" y="32"/>
                </a:cubicBezTo>
                <a:cubicBezTo>
                  <a:pt x="232" y="30"/>
                  <a:pt x="231" y="29"/>
                  <a:pt x="230" y="29"/>
                </a:cubicBezTo>
                <a:cubicBezTo>
                  <a:pt x="230" y="29"/>
                  <a:pt x="229" y="30"/>
                  <a:pt x="229" y="31"/>
                </a:cubicBezTo>
                <a:cubicBezTo>
                  <a:pt x="229" y="31"/>
                  <a:pt x="229" y="31"/>
                  <a:pt x="228" y="31"/>
                </a:cubicBezTo>
                <a:cubicBezTo>
                  <a:pt x="228" y="29"/>
                  <a:pt x="228" y="29"/>
                  <a:pt x="228" y="29"/>
                </a:cubicBezTo>
                <a:cubicBezTo>
                  <a:pt x="228" y="29"/>
                  <a:pt x="227" y="28"/>
                  <a:pt x="226" y="28"/>
                </a:cubicBezTo>
                <a:cubicBezTo>
                  <a:pt x="225" y="28"/>
                  <a:pt x="224" y="28"/>
                  <a:pt x="224" y="28"/>
                </a:cubicBezTo>
                <a:cubicBezTo>
                  <a:pt x="223" y="27"/>
                  <a:pt x="223" y="27"/>
                  <a:pt x="222" y="27"/>
                </a:cubicBezTo>
                <a:cubicBezTo>
                  <a:pt x="220" y="27"/>
                  <a:pt x="217" y="28"/>
                  <a:pt x="216" y="30"/>
                </a:cubicBezTo>
                <a:cubicBezTo>
                  <a:pt x="216" y="27"/>
                  <a:pt x="212" y="28"/>
                  <a:pt x="212" y="30"/>
                </a:cubicBezTo>
                <a:cubicBezTo>
                  <a:pt x="211" y="30"/>
                  <a:pt x="211" y="30"/>
                  <a:pt x="210" y="30"/>
                </a:cubicBezTo>
                <a:cubicBezTo>
                  <a:pt x="210" y="30"/>
                  <a:pt x="209" y="30"/>
                  <a:pt x="209" y="30"/>
                </a:cubicBezTo>
                <a:cubicBezTo>
                  <a:pt x="209" y="30"/>
                  <a:pt x="209" y="30"/>
                  <a:pt x="209" y="30"/>
                </a:cubicBezTo>
                <a:cubicBezTo>
                  <a:pt x="209" y="30"/>
                  <a:pt x="209" y="30"/>
                  <a:pt x="209" y="30"/>
                </a:cubicBezTo>
                <a:cubicBezTo>
                  <a:pt x="209" y="30"/>
                  <a:pt x="209" y="30"/>
                  <a:pt x="209" y="30"/>
                </a:cubicBezTo>
                <a:cubicBezTo>
                  <a:pt x="209" y="30"/>
                  <a:pt x="209" y="30"/>
                  <a:pt x="209" y="30"/>
                </a:cubicBezTo>
                <a:cubicBezTo>
                  <a:pt x="209" y="30"/>
                  <a:pt x="209" y="30"/>
                  <a:pt x="209" y="30"/>
                </a:cubicBezTo>
                <a:cubicBezTo>
                  <a:pt x="209" y="30"/>
                  <a:pt x="209" y="30"/>
                  <a:pt x="209" y="30"/>
                </a:cubicBezTo>
                <a:cubicBezTo>
                  <a:pt x="208" y="30"/>
                  <a:pt x="208" y="30"/>
                  <a:pt x="207" y="29"/>
                </a:cubicBezTo>
                <a:cubicBezTo>
                  <a:pt x="206" y="29"/>
                  <a:pt x="204" y="29"/>
                  <a:pt x="203" y="28"/>
                </a:cubicBezTo>
                <a:cubicBezTo>
                  <a:pt x="203" y="28"/>
                  <a:pt x="203" y="28"/>
                  <a:pt x="203" y="29"/>
                </a:cubicBezTo>
                <a:cubicBezTo>
                  <a:pt x="202" y="27"/>
                  <a:pt x="202" y="29"/>
                  <a:pt x="201" y="27"/>
                </a:cubicBezTo>
                <a:cubicBezTo>
                  <a:pt x="201" y="27"/>
                  <a:pt x="201" y="27"/>
                  <a:pt x="201" y="27"/>
                </a:cubicBezTo>
                <a:cubicBezTo>
                  <a:pt x="201" y="26"/>
                  <a:pt x="199" y="25"/>
                  <a:pt x="200" y="27"/>
                </a:cubicBezTo>
                <a:cubicBezTo>
                  <a:pt x="198" y="25"/>
                  <a:pt x="197" y="25"/>
                  <a:pt x="196" y="26"/>
                </a:cubicBezTo>
                <a:cubicBezTo>
                  <a:pt x="196" y="26"/>
                  <a:pt x="196" y="26"/>
                  <a:pt x="196" y="25"/>
                </a:cubicBezTo>
                <a:cubicBezTo>
                  <a:pt x="196" y="24"/>
                  <a:pt x="196" y="25"/>
                  <a:pt x="195" y="26"/>
                </a:cubicBezTo>
                <a:cubicBezTo>
                  <a:pt x="195" y="23"/>
                  <a:pt x="193" y="25"/>
                  <a:pt x="192" y="23"/>
                </a:cubicBezTo>
                <a:cubicBezTo>
                  <a:pt x="192" y="25"/>
                  <a:pt x="192" y="25"/>
                  <a:pt x="192" y="25"/>
                </a:cubicBezTo>
                <a:cubicBezTo>
                  <a:pt x="192" y="25"/>
                  <a:pt x="192" y="24"/>
                  <a:pt x="192" y="23"/>
                </a:cubicBezTo>
                <a:cubicBezTo>
                  <a:pt x="187" y="26"/>
                  <a:pt x="185" y="20"/>
                  <a:pt x="182" y="24"/>
                </a:cubicBezTo>
                <a:cubicBezTo>
                  <a:pt x="181" y="22"/>
                  <a:pt x="180" y="23"/>
                  <a:pt x="178" y="23"/>
                </a:cubicBezTo>
                <a:cubicBezTo>
                  <a:pt x="176" y="23"/>
                  <a:pt x="175" y="23"/>
                  <a:pt x="174" y="20"/>
                </a:cubicBezTo>
                <a:cubicBezTo>
                  <a:pt x="174" y="24"/>
                  <a:pt x="171" y="19"/>
                  <a:pt x="171" y="23"/>
                </a:cubicBezTo>
                <a:cubicBezTo>
                  <a:pt x="171" y="23"/>
                  <a:pt x="170" y="20"/>
                  <a:pt x="169" y="22"/>
                </a:cubicBezTo>
                <a:cubicBezTo>
                  <a:pt x="169" y="21"/>
                  <a:pt x="170" y="19"/>
                  <a:pt x="169" y="20"/>
                </a:cubicBezTo>
                <a:cubicBezTo>
                  <a:pt x="169" y="19"/>
                  <a:pt x="170" y="22"/>
                  <a:pt x="169" y="22"/>
                </a:cubicBezTo>
                <a:cubicBezTo>
                  <a:pt x="169" y="20"/>
                  <a:pt x="169" y="22"/>
                  <a:pt x="168" y="22"/>
                </a:cubicBezTo>
                <a:cubicBezTo>
                  <a:pt x="169" y="20"/>
                  <a:pt x="167" y="21"/>
                  <a:pt x="167" y="20"/>
                </a:cubicBezTo>
                <a:cubicBezTo>
                  <a:pt x="167" y="21"/>
                  <a:pt x="167" y="22"/>
                  <a:pt x="167" y="22"/>
                </a:cubicBezTo>
                <a:cubicBezTo>
                  <a:pt x="166" y="22"/>
                  <a:pt x="166" y="19"/>
                  <a:pt x="165" y="22"/>
                </a:cubicBezTo>
                <a:cubicBezTo>
                  <a:pt x="164" y="18"/>
                  <a:pt x="164" y="19"/>
                  <a:pt x="162" y="21"/>
                </a:cubicBezTo>
                <a:cubicBezTo>
                  <a:pt x="162" y="20"/>
                  <a:pt x="163" y="19"/>
                  <a:pt x="162" y="19"/>
                </a:cubicBezTo>
                <a:cubicBezTo>
                  <a:pt x="161" y="21"/>
                  <a:pt x="161" y="17"/>
                  <a:pt x="160" y="18"/>
                </a:cubicBezTo>
                <a:cubicBezTo>
                  <a:pt x="160" y="18"/>
                  <a:pt x="160" y="19"/>
                  <a:pt x="160" y="20"/>
                </a:cubicBezTo>
                <a:cubicBezTo>
                  <a:pt x="160" y="18"/>
                  <a:pt x="159" y="20"/>
                  <a:pt x="159" y="20"/>
                </a:cubicBezTo>
                <a:cubicBezTo>
                  <a:pt x="159" y="19"/>
                  <a:pt x="159" y="19"/>
                  <a:pt x="159" y="17"/>
                </a:cubicBezTo>
                <a:cubicBezTo>
                  <a:pt x="158" y="16"/>
                  <a:pt x="158" y="22"/>
                  <a:pt x="158" y="18"/>
                </a:cubicBezTo>
                <a:cubicBezTo>
                  <a:pt x="158" y="18"/>
                  <a:pt x="158" y="19"/>
                  <a:pt x="157" y="18"/>
                </a:cubicBezTo>
                <a:cubicBezTo>
                  <a:pt x="157" y="20"/>
                  <a:pt x="157" y="21"/>
                  <a:pt x="156" y="22"/>
                </a:cubicBezTo>
                <a:cubicBezTo>
                  <a:pt x="157" y="21"/>
                  <a:pt x="156" y="22"/>
                  <a:pt x="156" y="21"/>
                </a:cubicBezTo>
                <a:cubicBezTo>
                  <a:pt x="157" y="19"/>
                  <a:pt x="157" y="19"/>
                  <a:pt x="157" y="18"/>
                </a:cubicBezTo>
                <a:cubicBezTo>
                  <a:pt x="156" y="18"/>
                  <a:pt x="156" y="20"/>
                  <a:pt x="156" y="20"/>
                </a:cubicBezTo>
                <a:cubicBezTo>
                  <a:pt x="157" y="17"/>
                  <a:pt x="156" y="17"/>
                  <a:pt x="155" y="16"/>
                </a:cubicBezTo>
                <a:cubicBezTo>
                  <a:pt x="155" y="17"/>
                  <a:pt x="155" y="19"/>
                  <a:pt x="155" y="19"/>
                </a:cubicBezTo>
                <a:cubicBezTo>
                  <a:pt x="154" y="19"/>
                  <a:pt x="154" y="19"/>
                  <a:pt x="155" y="17"/>
                </a:cubicBezTo>
                <a:cubicBezTo>
                  <a:pt x="154" y="18"/>
                  <a:pt x="154" y="17"/>
                  <a:pt x="153" y="18"/>
                </a:cubicBezTo>
                <a:cubicBezTo>
                  <a:pt x="153" y="16"/>
                  <a:pt x="152" y="18"/>
                  <a:pt x="152" y="16"/>
                </a:cubicBezTo>
                <a:cubicBezTo>
                  <a:pt x="151" y="18"/>
                  <a:pt x="151" y="15"/>
                  <a:pt x="150" y="18"/>
                </a:cubicBezTo>
                <a:cubicBezTo>
                  <a:pt x="150" y="17"/>
                  <a:pt x="150" y="16"/>
                  <a:pt x="150" y="16"/>
                </a:cubicBezTo>
                <a:cubicBezTo>
                  <a:pt x="150" y="16"/>
                  <a:pt x="150" y="17"/>
                  <a:pt x="150" y="17"/>
                </a:cubicBezTo>
                <a:cubicBezTo>
                  <a:pt x="150" y="17"/>
                  <a:pt x="150" y="16"/>
                  <a:pt x="150" y="16"/>
                </a:cubicBezTo>
                <a:cubicBezTo>
                  <a:pt x="150" y="16"/>
                  <a:pt x="150" y="16"/>
                  <a:pt x="150" y="16"/>
                </a:cubicBezTo>
                <a:cubicBezTo>
                  <a:pt x="148" y="19"/>
                  <a:pt x="148" y="15"/>
                  <a:pt x="147" y="15"/>
                </a:cubicBezTo>
                <a:cubicBezTo>
                  <a:pt x="147" y="16"/>
                  <a:pt x="147" y="17"/>
                  <a:pt x="147" y="17"/>
                </a:cubicBezTo>
                <a:cubicBezTo>
                  <a:pt x="148" y="15"/>
                  <a:pt x="147" y="15"/>
                  <a:pt x="146" y="16"/>
                </a:cubicBezTo>
                <a:cubicBezTo>
                  <a:pt x="146" y="15"/>
                  <a:pt x="145" y="16"/>
                  <a:pt x="145" y="14"/>
                </a:cubicBezTo>
                <a:cubicBezTo>
                  <a:pt x="143" y="17"/>
                  <a:pt x="142" y="14"/>
                  <a:pt x="139" y="16"/>
                </a:cubicBezTo>
                <a:cubicBezTo>
                  <a:pt x="140" y="16"/>
                  <a:pt x="140" y="15"/>
                  <a:pt x="140" y="14"/>
                </a:cubicBezTo>
                <a:cubicBezTo>
                  <a:pt x="139" y="15"/>
                  <a:pt x="139" y="14"/>
                  <a:pt x="138" y="16"/>
                </a:cubicBezTo>
                <a:cubicBezTo>
                  <a:pt x="138" y="12"/>
                  <a:pt x="135" y="17"/>
                  <a:pt x="136" y="14"/>
                </a:cubicBezTo>
                <a:cubicBezTo>
                  <a:pt x="136" y="13"/>
                  <a:pt x="135" y="17"/>
                  <a:pt x="135" y="16"/>
                </a:cubicBezTo>
                <a:cubicBezTo>
                  <a:pt x="135" y="16"/>
                  <a:pt x="135" y="15"/>
                  <a:pt x="135" y="15"/>
                </a:cubicBezTo>
                <a:cubicBezTo>
                  <a:pt x="132" y="13"/>
                  <a:pt x="131" y="15"/>
                  <a:pt x="130" y="13"/>
                </a:cubicBezTo>
                <a:cubicBezTo>
                  <a:pt x="129" y="15"/>
                  <a:pt x="128" y="13"/>
                  <a:pt x="127" y="15"/>
                </a:cubicBezTo>
                <a:cubicBezTo>
                  <a:pt x="127" y="13"/>
                  <a:pt x="127" y="13"/>
                  <a:pt x="126" y="12"/>
                </a:cubicBezTo>
                <a:cubicBezTo>
                  <a:pt x="125" y="14"/>
                  <a:pt x="125" y="15"/>
                  <a:pt x="124" y="17"/>
                </a:cubicBezTo>
                <a:cubicBezTo>
                  <a:pt x="125" y="14"/>
                  <a:pt x="126" y="14"/>
                  <a:pt x="126" y="12"/>
                </a:cubicBezTo>
                <a:cubicBezTo>
                  <a:pt x="125" y="12"/>
                  <a:pt x="125" y="12"/>
                  <a:pt x="124" y="11"/>
                </a:cubicBezTo>
                <a:cubicBezTo>
                  <a:pt x="124" y="11"/>
                  <a:pt x="124" y="11"/>
                  <a:pt x="124" y="11"/>
                </a:cubicBezTo>
                <a:cubicBezTo>
                  <a:pt x="123" y="12"/>
                  <a:pt x="124" y="13"/>
                  <a:pt x="123" y="13"/>
                </a:cubicBezTo>
                <a:cubicBezTo>
                  <a:pt x="124" y="11"/>
                  <a:pt x="122" y="14"/>
                  <a:pt x="123" y="12"/>
                </a:cubicBezTo>
                <a:cubicBezTo>
                  <a:pt x="123" y="12"/>
                  <a:pt x="123" y="11"/>
                  <a:pt x="123" y="11"/>
                </a:cubicBezTo>
                <a:cubicBezTo>
                  <a:pt x="123" y="12"/>
                  <a:pt x="123" y="11"/>
                  <a:pt x="122" y="11"/>
                </a:cubicBezTo>
                <a:cubicBezTo>
                  <a:pt x="122" y="12"/>
                  <a:pt x="122" y="13"/>
                  <a:pt x="122" y="13"/>
                </a:cubicBezTo>
                <a:cubicBezTo>
                  <a:pt x="122" y="12"/>
                  <a:pt x="121" y="13"/>
                  <a:pt x="122" y="11"/>
                </a:cubicBezTo>
                <a:cubicBezTo>
                  <a:pt x="121" y="10"/>
                  <a:pt x="121" y="11"/>
                  <a:pt x="120" y="12"/>
                </a:cubicBezTo>
                <a:cubicBezTo>
                  <a:pt x="120" y="11"/>
                  <a:pt x="120" y="11"/>
                  <a:pt x="120" y="10"/>
                </a:cubicBezTo>
                <a:cubicBezTo>
                  <a:pt x="120" y="9"/>
                  <a:pt x="117" y="12"/>
                  <a:pt x="118" y="10"/>
                </a:cubicBezTo>
                <a:cubicBezTo>
                  <a:pt x="117" y="9"/>
                  <a:pt x="117" y="11"/>
                  <a:pt x="117" y="11"/>
                </a:cubicBezTo>
                <a:cubicBezTo>
                  <a:pt x="117" y="10"/>
                  <a:pt x="114" y="8"/>
                  <a:pt x="114" y="11"/>
                </a:cubicBezTo>
                <a:cubicBezTo>
                  <a:pt x="113" y="11"/>
                  <a:pt x="114" y="7"/>
                  <a:pt x="113" y="10"/>
                </a:cubicBezTo>
                <a:cubicBezTo>
                  <a:pt x="113" y="10"/>
                  <a:pt x="112" y="11"/>
                  <a:pt x="113" y="12"/>
                </a:cubicBezTo>
                <a:cubicBezTo>
                  <a:pt x="112" y="11"/>
                  <a:pt x="111" y="14"/>
                  <a:pt x="112" y="12"/>
                </a:cubicBezTo>
                <a:cubicBezTo>
                  <a:pt x="113" y="12"/>
                  <a:pt x="112" y="10"/>
                  <a:pt x="113" y="8"/>
                </a:cubicBezTo>
                <a:cubicBezTo>
                  <a:pt x="112" y="10"/>
                  <a:pt x="111" y="9"/>
                  <a:pt x="110" y="10"/>
                </a:cubicBezTo>
                <a:cubicBezTo>
                  <a:pt x="109" y="9"/>
                  <a:pt x="109" y="8"/>
                  <a:pt x="108" y="7"/>
                </a:cubicBezTo>
                <a:cubicBezTo>
                  <a:pt x="108" y="8"/>
                  <a:pt x="108" y="9"/>
                  <a:pt x="108" y="9"/>
                </a:cubicBezTo>
                <a:cubicBezTo>
                  <a:pt x="107" y="9"/>
                  <a:pt x="108" y="8"/>
                  <a:pt x="107" y="7"/>
                </a:cubicBezTo>
                <a:cubicBezTo>
                  <a:pt x="106" y="7"/>
                  <a:pt x="106" y="7"/>
                  <a:pt x="106" y="7"/>
                </a:cubicBezTo>
                <a:cubicBezTo>
                  <a:pt x="106" y="9"/>
                  <a:pt x="107" y="6"/>
                  <a:pt x="107" y="8"/>
                </a:cubicBezTo>
                <a:cubicBezTo>
                  <a:pt x="106" y="8"/>
                  <a:pt x="105" y="5"/>
                  <a:pt x="104" y="7"/>
                </a:cubicBezTo>
                <a:cubicBezTo>
                  <a:pt x="103" y="5"/>
                  <a:pt x="101" y="6"/>
                  <a:pt x="99" y="7"/>
                </a:cubicBezTo>
                <a:cubicBezTo>
                  <a:pt x="99" y="6"/>
                  <a:pt x="100" y="5"/>
                  <a:pt x="99" y="5"/>
                </a:cubicBezTo>
                <a:cubicBezTo>
                  <a:pt x="99" y="5"/>
                  <a:pt x="99" y="6"/>
                  <a:pt x="98" y="6"/>
                </a:cubicBezTo>
                <a:cubicBezTo>
                  <a:pt x="99" y="5"/>
                  <a:pt x="98" y="6"/>
                  <a:pt x="98" y="4"/>
                </a:cubicBezTo>
                <a:cubicBezTo>
                  <a:pt x="98" y="5"/>
                  <a:pt x="97" y="5"/>
                  <a:pt x="96" y="6"/>
                </a:cubicBezTo>
                <a:cubicBezTo>
                  <a:pt x="97" y="4"/>
                  <a:pt x="95" y="6"/>
                  <a:pt x="94" y="6"/>
                </a:cubicBezTo>
                <a:cubicBezTo>
                  <a:pt x="95" y="3"/>
                  <a:pt x="93" y="5"/>
                  <a:pt x="92" y="5"/>
                </a:cubicBezTo>
                <a:cubicBezTo>
                  <a:pt x="92" y="5"/>
                  <a:pt x="92" y="4"/>
                  <a:pt x="92" y="4"/>
                </a:cubicBezTo>
                <a:cubicBezTo>
                  <a:pt x="92" y="5"/>
                  <a:pt x="92" y="3"/>
                  <a:pt x="91" y="3"/>
                </a:cubicBezTo>
                <a:cubicBezTo>
                  <a:pt x="91" y="4"/>
                  <a:pt x="89" y="5"/>
                  <a:pt x="90" y="3"/>
                </a:cubicBezTo>
                <a:cubicBezTo>
                  <a:pt x="89" y="2"/>
                  <a:pt x="88" y="1"/>
                  <a:pt x="86" y="4"/>
                </a:cubicBezTo>
                <a:cubicBezTo>
                  <a:pt x="88" y="0"/>
                  <a:pt x="85" y="3"/>
                  <a:pt x="85" y="1"/>
                </a:cubicBezTo>
                <a:cubicBezTo>
                  <a:pt x="84" y="3"/>
                  <a:pt x="83" y="2"/>
                  <a:pt x="82" y="1"/>
                </a:cubicBezTo>
                <a:cubicBezTo>
                  <a:pt x="81" y="2"/>
                  <a:pt x="81" y="2"/>
                  <a:pt x="81" y="3"/>
                </a:cubicBezTo>
                <a:cubicBezTo>
                  <a:pt x="81" y="2"/>
                  <a:pt x="81" y="2"/>
                  <a:pt x="81" y="1"/>
                </a:cubicBezTo>
                <a:cubicBezTo>
                  <a:pt x="79" y="0"/>
                  <a:pt x="77" y="1"/>
                  <a:pt x="75" y="2"/>
                </a:cubicBezTo>
                <a:cubicBezTo>
                  <a:pt x="75" y="2"/>
                  <a:pt x="74" y="3"/>
                  <a:pt x="73" y="3"/>
                </a:cubicBezTo>
                <a:cubicBezTo>
                  <a:pt x="72" y="4"/>
                  <a:pt x="72" y="4"/>
                  <a:pt x="71" y="5"/>
                </a:cubicBezTo>
                <a:cubicBezTo>
                  <a:pt x="71" y="4"/>
                  <a:pt x="70" y="5"/>
                  <a:pt x="71" y="7"/>
                </a:cubicBezTo>
                <a:cubicBezTo>
                  <a:pt x="70" y="7"/>
                  <a:pt x="70" y="6"/>
                  <a:pt x="69" y="7"/>
                </a:cubicBezTo>
                <a:cubicBezTo>
                  <a:pt x="69" y="5"/>
                  <a:pt x="69" y="5"/>
                  <a:pt x="69" y="5"/>
                </a:cubicBezTo>
                <a:cubicBezTo>
                  <a:pt x="68" y="5"/>
                  <a:pt x="65" y="5"/>
                  <a:pt x="63" y="5"/>
                </a:cubicBezTo>
                <a:cubicBezTo>
                  <a:pt x="61" y="6"/>
                  <a:pt x="59" y="7"/>
                  <a:pt x="59" y="10"/>
                </a:cubicBezTo>
                <a:cubicBezTo>
                  <a:pt x="57" y="7"/>
                  <a:pt x="54" y="10"/>
                  <a:pt x="55" y="12"/>
                </a:cubicBezTo>
                <a:cubicBezTo>
                  <a:pt x="52" y="12"/>
                  <a:pt x="49" y="15"/>
                  <a:pt x="47" y="15"/>
                </a:cubicBezTo>
                <a:cubicBezTo>
                  <a:pt x="47" y="15"/>
                  <a:pt x="47" y="15"/>
                  <a:pt x="47" y="15"/>
                </a:cubicBezTo>
                <a:cubicBezTo>
                  <a:pt x="45" y="14"/>
                  <a:pt x="46" y="16"/>
                  <a:pt x="44" y="15"/>
                </a:cubicBezTo>
                <a:cubicBezTo>
                  <a:pt x="44" y="15"/>
                  <a:pt x="45" y="15"/>
                  <a:pt x="45" y="14"/>
                </a:cubicBezTo>
                <a:cubicBezTo>
                  <a:pt x="44" y="14"/>
                  <a:pt x="42" y="14"/>
                  <a:pt x="44" y="15"/>
                </a:cubicBezTo>
                <a:cubicBezTo>
                  <a:pt x="42" y="15"/>
                  <a:pt x="41" y="15"/>
                  <a:pt x="40" y="17"/>
                </a:cubicBezTo>
                <a:cubicBezTo>
                  <a:pt x="40" y="16"/>
                  <a:pt x="40" y="16"/>
                  <a:pt x="39" y="15"/>
                </a:cubicBezTo>
                <a:cubicBezTo>
                  <a:pt x="39" y="15"/>
                  <a:pt x="39" y="16"/>
                  <a:pt x="39" y="16"/>
                </a:cubicBezTo>
                <a:cubicBezTo>
                  <a:pt x="38" y="14"/>
                  <a:pt x="37" y="17"/>
                  <a:pt x="36" y="16"/>
                </a:cubicBezTo>
                <a:cubicBezTo>
                  <a:pt x="36" y="17"/>
                  <a:pt x="37" y="17"/>
                  <a:pt x="37" y="18"/>
                </a:cubicBezTo>
                <a:cubicBezTo>
                  <a:pt x="36" y="18"/>
                  <a:pt x="36" y="16"/>
                  <a:pt x="36" y="16"/>
                </a:cubicBezTo>
                <a:cubicBezTo>
                  <a:pt x="35" y="16"/>
                  <a:pt x="35" y="17"/>
                  <a:pt x="35" y="17"/>
                </a:cubicBezTo>
                <a:cubicBezTo>
                  <a:pt x="35" y="17"/>
                  <a:pt x="35"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5" y="17"/>
                  <a:pt x="35" y="17"/>
                  <a:pt x="35" y="17"/>
                </a:cubicBezTo>
                <a:cubicBezTo>
                  <a:pt x="35" y="17"/>
                  <a:pt x="35" y="17"/>
                  <a:pt x="35" y="17"/>
                </a:cubicBezTo>
                <a:cubicBezTo>
                  <a:pt x="35" y="17"/>
                  <a:pt x="35" y="17"/>
                  <a:pt x="35" y="17"/>
                </a:cubicBezTo>
                <a:cubicBezTo>
                  <a:pt x="34" y="17"/>
                  <a:pt x="34" y="17"/>
                  <a:pt x="34" y="17"/>
                </a:cubicBezTo>
                <a:cubicBezTo>
                  <a:pt x="33" y="18"/>
                  <a:pt x="33" y="18"/>
                  <a:pt x="32" y="18"/>
                </a:cubicBezTo>
                <a:cubicBezTo>
                  <a:pt x="30" y="17"/>
                  <a:pt x="29" y="18"/>
                  <a:pt x="29" y="20"/>
                </a:cubicBezTo>
                <a:cubicBezTo>
                  <a:pt x="27" y="18"/>
                  <a:pt x="26" y="19"/>
                  <a:pt x="25" y="20"/>
                </a:cubicBezTo>
                <a:cubicBezTo>
                  <a:pt x="23" y="21"/>
                  <a:pt x="22" y="22"/>
                  <a:pt x="20" y="19"/>
                </a:cubicBezTo>
                <a:cubicBezTo>
                  <a:pt x="21" y="23"/>
                  <a:pt x="17" y="20"/>
                  <a:pt x="19" y="23"/>
                </a:cubicBezTo>
                <a:cubicBezTo>
                  <a:pt x="18" y="23"/>
                  <a:pt x="16" y="21"/>
                  <a:pt x="16" y="23"/>
                </a:cubicBezTo>
                <a:cubicBezTo>
                  <a:pt x="16" y="22"/>
                  <a:pt x="16" y="20"/>
                  <a:pt x="15" y="21"/>
                </a:cubicBezTo>
                <a:cubicBezTo>
                  <a:pt x="14" y="21"/>
                  <a:pt x="16" y="23"/>
                  <a:pt x="16" y="23"/>
                </a:cubicBezTo>
                <a:cubicBezTo>
                  <a:pt x="15" y="22"/>
                  <a:pt x="15" y="23"/>
                  <a:pt x="15" y="24"/>
                </a:cubicBezTo>
                <a:cubicBezTo>
                  <a:pt x="15" y="21"/>
                  <a:pt x="14" y="24"/>
                  <a:pt x="13" y="23"/>
                </a:cubicBezTo>
                <a:cubicBezTo>
                  <a:pt x="13" y="24"/>
                  <a:pt x="14" y="24"/>
                  <a:pt x="14" y="24"/>
                </a:cubicBezTo>
                <a:cubicBezTo>
                  <a:pt x="13" y="25"/>
                  <a:pt x="11" y="23"/>
                  <a:pt x="12" y="25"/>
                </a:cubicBezTo>
                <a:cubicBezTo>
                  <a:pt x="9" y="23"/>
                  <a:pt x="9" y="24"/>
                  <a:pt x="9" y="27"/>
                </a:cubicBezTo>
                <a:cubicBezTo>
                  <a:pt x="9" y="26"/>
                  <a:pt x="8" y="25"/>
                  <a:pt x="7" y="25"/>
                </a:cubicBezTo>
                <a:cubicBezTo>
                  <a:pt x="8" y="26"/>
                  <a:pt x="7" y="26"/>
                  <a:pt x="6" y="26"/>
                </a:cubicBezTo>
                <a:cubicBezTo>
                  <a:pt x="5" y="27"/>
                  <a:pt x="4" y="27"/>
                  <a:pt x="4" y="27"/>
                </a:cubicBezTo>
                <a:cubicBezTo>
                  <a:pt x="5" y="28"/>
                  <a:pt x="5" y="27"/>
                  <a:pt x="6" y="28"/>
                </a:cubicBezTo>
                <a:cubicBezTo>
                  <a:pt x="5" y="28"/>
                  <a:pt x="5" y="28"/>
                  <a:pt x="5" y="29"/>
                </a:cubicBezTo>
                <a:cubicBezTo>
                  <a:pt x="5" y="29"/>
                  <a:pt x="5" y="30"/>
                  <a:pt x="5" y="30"/>
                </a:cubicBezTo>
                <a:cubicBezTo>
                  <a:pt x="4" y="30"/>
                  <a:pt x="4" y="29"/>
                  <a:pt x="3" y="29"/>
                </a:cubicBezTo>
                <a:cubicBezTo>
                  <a:pt x="1" y="30"/>
                  <a:pt x="6" y="31"/>
                  <a:pt x="2" y="30"/>
                </a:cubicBezTo>
                <a:cubicBezTo>
                  <a:pt x="2" y="31"/>
                  <a:pt x="3" y="32"/>
                  <a:pt x="2" y="33"/>
                </a:cubicBezTo>
                <a:cubicBezTo>
                  <a:pt x="4" y="33"/>
                  <a:pt x="5" y="34"/>
                  <a:pt x="6" y="34"/>
                </a:cubicBezTo>
                <a:cubicBezTo>
                  <a:pt x="5" y="34"/>
                  <a:pt x="5" y="35"/>
                  <a:pt x="4" y="35"/>
                </a:cubicBezTo>
                <a:cubicBezTo>
                  <a:pt x="3" y="34"/>
                  <a:pt x="2" y="33"/>
                  <a:pt x="1" y="34"/>
                </a:cubicBezTo>
                <a:cubicBezTo>
                  <a:pt x="2" y="35"/>
                  <a:pt x="3" y="35"/>
                  <a:pt x="3" y="35"/>
                </a:cubicBezTo>
                <a:cubicBezTo>
                  <a:pt x="0" y="34"/>
                  <a:pt x="0" y="37"/>
                  <a:pt x="0" y="38"/>
                </a:cubicBezTo>
                <a:cubicBezTo>
                  <a:pt x="0" y="38"/>
                  <a:pt x="1" y="38"/>
                  <a:pt x="1" y="38"/>
                </a:cubicBezTo>
                <a:cubicBezTo>
                  <a:pt x="2" y="38"/>
                  <a:pt x="2" y="37"/>
                  <a:pt x="3" y="38"/>
                </a:cubicBezTo>
                <a:cubicBezTo>
                  <a:pt x="2" y="39"/>
                  <a:pt x="2" y="40"/>
                  <a:pt x="1" y="39"/>
                </a:cubicBezTo>
                <a:cubicBezTo>
                  <a:pt x="1" y="40"/>
                  <a:pt x="2" y="40"/>
                  <a:pt x="2" y="41"/>
                </a:cubicBezTo>
                <a:cubicBezTo>
                  <a:pt x="2" y="41"/>
                  <a:pt x="2" y="42"/>
                  <a:pt x="3" y="42"/>
                </a:cubicBezTo>
                <a:cubicBezTo>
                  <a:pt x="2" y="42"/>
                  <a:pt x="2" y="43"/>
                  <a:pt x="3" y="43"/>
                </a:cubicBezTo>
                <a:cubicBezTo>
                  <a:pt x="3" y="44"/>
                  <a:pt x="3" y="44"/>
                  <a:pt x="3" y="45"/>
                </a:cubicBezTo>
                <a:cubicBezTo>
                  <a:pt x="4" y="44"/>
                  <a:pt x="4" y="45"/>
                  <a:pt x="4" y="45"/>
                </a:cubicBezTo>
                <a:cubicBezTo>
                  <a:pt x="4" y="46"/>
                  <a:pt x="4" y="46"/>
                  <a:pt x="5" y="45"/>
                </a:cubicBezTo>
                <a:cubicBezTo>
                  <a:pt x="4" y="46"/>
                  <a:pt x="4" y="46"/>
                  <a:pt x="4" y="47"/>
                </a:cubicBezTo>
                <a:cubicBezTo>
                  <a:pt x="4" y="46"/>
                  <a:pt x="5" y="46"/>
                  <a:pt x="5" y="46"/>
                </a:cubicBezTo>
                <a:cubicBezTo>
                  <a:pt x="4" y="47"/>
                  <a:pt x="4" y="47"/>
                  <a:pt x="4" y="48"/>
                </a:cubicBezTo>
                <a:cubicBezTo>
                  <a:pt x="5" y="47"/>
                  <a:pt x="5" y="48"/>
                  <a:pt x="5" y="49"/>
                </a:cubicBezTo>
                <a:cubicBezTo>
                  <a:pt x="6" y="48"/>
                  <a:pt x="6" y="48"/>
                  <a:pt x="7" y="48"/>
                </a:cubicBezTo>
                <a:cubicBezTo>
                  <a:pt x="7" y="48"/>
                  <a:pt x="7" y="48"/>
                  <a:pt x="7" y="49"/>
                </a:cubicBezTo>
                <a:cubicBezTo>
                  <a:pt x="7" y="49"/>
                  <a:pt x="7" y="51"/>
                  <a:pt x="7" y="51"/>
                </a:cubicBezTo>
                <a:cubicBezTo>
                  <a:pt x="8" y="50"/>
                  <a:pt x="9" y="49"/>
                  <a:pt x="9" y="50"/>
                </a:cubicBezTo>
                <a:cubicBezTo>
                  <a:pt x="7" y="51"/>
                  <a:pt x="8" y="51"/>
                  <a:pt x="9" y="50"/>
                </a:cubicBezTo>
                <a:cubicBezTo>
                  <a:pt x="9" y="51"/>
                  <a:pt x="10" y="51"/>
                  <a:pt x="9" y="53"/>
                </a:cubicBezTo>
                <a:cubicBezTo>
                  <a:pt x="11" y="52"/>
                  <a:pt x="12" y="52"/>
                  <a:pt x="13" y="53"/>
                </a:cubicBezTo>
                <a:cubicBezTo>
                  <a:pt x="14" y="53"/>
                  <a:pt x="15" y="54"/>
                  <a:pt x="16" y="53"/>
                </a:cubicBezTo>
                <a:cubicBezTo>
                  <a:pt x="16" y="53"/>
                  <a:pt x="16" y="54"/>
                  <a:pt x="15" y="54"/>
                </a:cubicBezTo>
                <a:cubicBezTo>
                  <a:pt x="16" y="54"/>
                  <a:pt x="16" y="55"/>
                  <a:pt x="18" y="53"/>
                </a:cubicBezTo>
                <a:cubicBezTo>
                  <a:pt x="16" y="57"/>
                  <a:pt x="21" y="53"/>
                  <a:pt x="19" y="55"/>
                </a:cubicBezTo>
                <a:cubicBezTo>
                  <a:pt x="19" y="56"/>
                  <a:pt x="20" y="53"/>
                  <a:pt x="21" y="53"/>
                </a:cubicBezTo>
                <a:cubicBezTo>
                  <a:pt x="20" y="54"/>
                  <a:pt x="20" y="55"/>
                  <a:pt x="20" y="55"/>
                </a:cubicBezTo>
                <a:cubicBezTo>
                  <a:pt x="22" y="57"/>
                  <a:pt x="24" y="55"/>
                  <a:pt x="24" y="58"/>
                </a:cubicBezTo>
                <a:cubicBezTo>
                  <a:pt x="25" y="57"/>
                  <a:pt x="25" y="57"/>
                  <a:pt x="26" y="57"/>
                </a:cubicBezTo>
                <a:cubicBezTo>
                  <a:pt x="25" y="57"/>
                  <a:pt x="25" y="57"/>
                  <a:pt x="25" y="57"/>
                </a:cubicBezTo>
                <a:cubicBezTo>
                  <a:pt x="26" y="57"/>
                  <a:pt x="26" y="57"/>
                  <a:pt x="27" y="56"/>
                </a:cubicBezTo>
                <a:cubicBezTo>
                  <a:pt x="26" y="57"/>
                  <a:pt x="26" y="58"/>
                  <a:pt x="26" y="58"/>
                </a:cubicBezTo>
                <a:cubicBezTo>
                  <a:pt x="28" y="57"/>
                  <a:pt x="28" y="56"/>
                  <a:pt x="30" y="55"/>
                </a:cubicBezTo>
                <a:cubicBezTo>
                  <a:pt x="28" y="58"/>
                  <a:pt x="28" y="57"/>
                  <a:pt x="26" y="59"/>
                </a:cubicBezTo>
                <a:cubicBezTo>
                  <a:pt x="28" y="59"/>
                  <a:pt x="27" y="59"/>
                  <a:pt x="27" y="61"/>
                </a:cubicBezTo>
                <a:cubicBezTo>
                  <a:pt x="28" y="60"/>
                  <a:pt x="28" y="60"/>
                  <a:pt x="28" y="60"/>
                </a:cubicBezTo>
                <a:cubicBezTo>
                  <a:pt x="29" y="60"/>
                  <a:pt x="29" y="59"/>
                  <a:pt x="29" y="59"/>
                </a:cubicBezTo>
                <a:cubicBezTo>
                  <a:pt x="28" y="61"/>
                  <a:pt x="31" y="58"/>
                  <a:pt x="29" y="60"/>
                </a:cubicBezTo>
                <a:cubicBezTo>
                  <a:pt x="29" y="60"/>
                  <a:pt x="28" y="61"/>
                  <a:pt x="28" y="61"/>
                </a:cubicBezTo>
                <a:cubicBezTo>
                  <a:pt x="29" y="60"/>
                  <a:pt x="29" y="61"/>
                  <a:pt x="29" y="61"/>
                </a:cubicBezTo>
                <a:cubicBezTo>
                  <a:pt x="30" y="60"/>
                  <a:pt x="30" y="60"/>
                  <a:pt x="30" y="60"/>
                </a:cubicBezTo>
                <a:cubicBezTo>
                  <a:pt x="30" y="60"/>
                  <a:pt x="31" y="60"/>
                  <a:pt x="29" y="61"/>
                </a:cubicBezTo>
                <a:cubicBezTo>
                  <a:pt x="30" y="62"/>
                  <a:pt x="30" y="62"/>
                  <a:pt x="32" y="61"/>
                </a:cubicBezTo>
                <a:cubicBezTo>
                  <a:pt x="31" y="62"/>
                  <a:pt x="31" y="62"/>
                  <a:pt x="31" y="63"/>
                </a:cubicBezTo>
                <a:cubicBezTo>
                  <a:pt x="31" y="64"/>
                  <a:pt x="34" y="62"/>
                  <a:pt x="32" y="64"/>
                </a:cubicBezTo>
                <a:cubicBezTo>
                  <a:pt x="33" y="65"/>
                  <a:pt x="34" y="63"/>
                  <a:pt x="34" y="63"/>
                </a:cubicBezTo>
                <a:cubicBezTo>
                  <a:pt x="34" y="64"/>
                  <a:pt x="35" y="67"/>
                  <a:pt x="36" y="64"/>
                </a:cubicBezTo>
                <a:cubicBezTo>
                  <a:pt x="37" y="64"/>
                  <a:pt x="35" y="67"/>
                  <a:pt x="37" y="66"/>
                </a:cubicBezTo>
                <a:cubicBezTo>
                  <a:pt x="37" y="65"/>
                  <a:pt x="38" y="65"/>
                  <a:pt x="38" y="64"/>
                </a:cubicBezTo>
                <a:cubicBezTo>
                  <a:pt x="38" y="64"/>
                  <a:pt x="40" y="63"/>
                  <a:pt x="39" y="64"/>
                </a:cubicBezTo>
                <a:cubicBezTo>
                  <a:pt x="38" y="64"/>
                  <a:pt x="37" y="65"/>
                  <a:pt x="36" y="67"/>
                </a:cubicBezTo>
                <a:cubicBezTo>
                  <a:pt x="38" y="66"/>
                  <a:pt x="38" y="67"/>
                  <a:pt x="39" y="66"/>
                </a:cubicBezTo>
                <a:cubicBezTo>
                  <a:pt x="39" y="67"/>
                  <a:pt x="39" y="68"/>
                  <a:pt x="39" y="69"/>
                </a:cubicBezTo>
                <a:cubicBezTo>
                  <a:pt x="40" y="69"/>
                  <a:pt x="40" y="68"/>
                  <a:pt x="41" y="68"/>
                </a:cubicBezTo>
                <a:cubicBezTo>
                  <a:pt x="41" y="68"/>
                  <a:pt x="40" y="69"/>
                  <a:pt x="40" y="70"/>
                </a:cubicBezTo>
                <a:cubicBezTo>
                  <a:pt x="41" y="71"/>
                  <a:pt x="41" y="71"/>
                  <a:pt x="41" y="71"/>
                </a:cubicBezTo>
                <a:cubicBezTo>
                  <a:pt x="43" y="69"/>
                  <a:pt x="40" y="71"/>
                  <a:pt x="41" y="69"/>
                </a:cubicBezTo>
                <a:cubicBezTo>
                  <a:pt x="42" y="70"/>
                  <a:pt x="41" y="72"/>
                  <a:pt x="43" y="71"/>
                </a:cubicBezTo>
                <a:cubicBezTo>
                  <a:pt x="43" y="73"/>
                  <a:pt x="45" y="73"/>
                  <a:pt x="47" y="74"/>
                </a:cubicBezTo>
                <a:cubicBezTo>
                  <a:pt x="46" y="74"/>
                  <a:pt x="45" y="74"/>
                  <a:pt x="45" y="75"/>
                </a:cubicBezTo>
                <a:cubicBezTo>
                  <a:pt x="46" y="75"/>
                  <a:pt x="46" y="75"/>
                  <a:pt x="47" y="74"/>
                </a:cubicBezTo>
                <a:cubicBezTo>
                  <a:pt x="46" y="75"/>
                  <a:pt x="47" y="75"/>
                  <a:pt x="46" y="76"/>
                </a:cubicBezTo>
                <a:cubicBezTo>
                  <a:pt x="46" y="76"/>
                  <a:pt x="47" y="76"/>
                  <a:pt x="47" y="76"/>
                </a:cubicBezTo>
                <a:cubicBezTo>
                  <a:pt x="48" y="76"/>
                  <a:pt x="48" y="76"/>
                  <a:pt x="48" y="76"/>
                </a:cubicBezTo>
                <a:cubicBezTo>
                  <a:pt x="48" y="76"/>
                  <a:pt x="48" y="76"/>
                  <a:pt x="49" y="75"/>
                </a:cubicBezTo>
                <a:cubicBezTo>
                  <a:pt x="48" y="76"/>
                  <a:pt x="48" y="76"/>
                  <a:pt x="49" y="76"/>
                </a:cubicBezTo>
                <a:cubicBezTo>
                  <a:pt x="49" y="76"/>
                  <a:pt x="50" y="76"/>
                  <a:pt x="50" y="76"/>
                </a:cubicBezTo>
                <a:cubicBezTo>
                  <a:pt x="48" y="78"/>
                  <a:pt x="50" y="77"/>
                  <a:pt x="51" y="77"/>
                </a:cubicBezTo>
                <a:cubicBezTo>
                  <a:pt x="49" y="79"/>
                  <a:pt x="52" y="78"/>
                  <a:pt x="50" y="79"/>
                </a:cubicBezTo>
                <a:cubicBezTo>
                  <a:pt x="52" y="78"/>
                  <a:pt x="50" y="80"/>
                  <a:pt x="51" y="80"/>
                </a:cubicBezTo>
                <a:cubicBezTo>
                  <a:pt x="52" y="80"/>
                  <a:pt x="54" y="80"/>
                  <a:pt x="52" y="81"/>
                </a:cubicBezTo>
                <a:cubicBezTo>
                  <a:pt x="52" y="82"/>
                  <a:pt x="53" y="83"/>
                  <a:pt x="55" y="82"/>
                </a:cubicBezTo>
                <a:cubicBezTo>
                  <a:pt x="52" y="84"/>
                  <a:pt x="56" y="83"/>
                  <a:pt x="55" y="84"/>
                </a:cubicBezTo>
                <a:cubicBezTo>
                  <a:pt x="57" y="83"/>
                  <a:pt x="57" y="85"/>
                  <a:pt x="57" y="86"/>
                </a:cubicBezTo>
                <a:cubicBezTo>
                  <a:pt x="58" y="86"/>
                  <a:pt x="59" y="85"/>
                  <a:pt x="59" y="85"/>
                </a:cubicBezTo>
                <a:cubicBezTo>
                  <a:pt x="59" y="86"/>
                  <a:pt x="58" y="86"/>
                  <a:pt x="58" y="86"/>
                </a:cubicBezTo>
                <a:cubicBezTo>
                  <a:pt x="59" y="87"/>
                  <a:pt x="60" y="88"/>
                  <a:pt x="62" y="88"/>
                </a:cubicBezTo>
                <a:cubicBezTo>
                  <a:pt x="61" y="90"/>
                  <a:pt x="60" y="92"/>
                  <a:pt x="61" y="92"/>
                </a:cubicBezTo>
                <a:cubicBezTo>
                  <a:pt x="61" y="91"/>
                  <a:pt x="62" y="91"/>
                  <a:pt x="63" y="91"/>
                </a:cubicBezTo>
                <a:cubicBezTo>
                  <a:pt x="63" y="91"/>
                  <a:pt x="63" y="92"/>
                  <a:pt x="63" y="92"/>
                </a:cubicBezTo>
                <a:cubicBezTo>
                  <a:pt x="64" y="94"/>
                  <a:pt x="64" y="96"/>
                  <a:pt x="65" y="96"/>
                </a:cubicBezTo>
                <a:cubicBezTo>
                  <a:pt x="64" y="94"/>
                  <a:pt x="65" y="94"/>
                  <a:pt x="65" y="94"/>
                </a:cubicBezTo>
                <a:close/>
                <a:moveTo>
                  <a:pt x="76" y="87"/>
                </a:moveTo>
                <a:cubicBezTo>
                  <a:pt x="76" y="86"/>
                  <a:pt x="76" y="85"/>
                  <a:pt x="76" y="85"/>
                </a:cubicBezTo>
                <a:cubicBezTo>
                  <a:pt x="76" y="85"/>
                  <a:pt x="76" y="85"/>
                  <a:pt x="76" y="85"/>
                </a:cubicBezTo>
                <a:cubicBezTo>
                  <a:pt x="76" y="85"/>
                  <a:pt x="76" y="86"/>
                  <a:pt x="76" y="87"/>
                </a:cubicBezTo>
                <a:close/>
                <a:moveTo>
                  <a:pt x="74" y="85"/>
                </a:moveTo>
                <a:cubicBezTo>
                  <a:pt x="74" y="86"/>
                  <a:pt x="73" y="86"/>
                  <a:pt x="72" y="85"/>
                </a:cubicBezTo>
                <a:cubicBezTo>
                  <a:pt x="73" y="85"/>
                  <a:pt x="73" y="85"/>
                  <a:pt x="74" y="85"/>
                </a:cubicBezTo>
                <a:close/>
                <a:moveTo>
                  <a:pt x="76" y="85"/>
                </a:moveTo>
                <a:cubicBezTo>
                  <a:pt x="76" y="85"/>
                  <a:pt x="76" y="85"/>
                  <a:pt x="76" y="85"/>
                </a:cubicBezTo>
                <a:cubicBezTo>
                  <a:pt x="75" y="84"/>
                  <a:pt x="75" y="84"/>
                  <a:pt x="75" y="85"/>
                </a:cubicBezTo>
                <a:cubicBezTo>
                  <a:pt x="75" y="85"/>
                  <a:pt x="74" y="85"/>
                  <a:pt x="74" y="84"/>
                </a:cubicBezTo>
                <a:cubicBezTo>
                  <a:pt x="74" y="85"/>
                  <a:pt x="74" y="85"/>
                  <a:pt x="74" y="85"/>
                </a:cubicBezTo>
                <a:cubicBezTo>
                  <a:pt x="73" y="83"/>
                  <a:pt x="75" y="85"/>
                  <a:pt x="74" y="83"/>
                </a:cubicBezTo>
                <a:cubicBezTo>
                  <a:pt x="75" y="84"/>
                  <a:pt x="75" y="84"/>
                  <a:pt x="76" y="85"/>
                </a:cubicBezTo>
                <a:cubicBezTo>
                  <a:pt x="76" y="85"/>
                  <a:pt x="76" y="85"/>
                  <a:pt x="76" y="85"/>
                </a:cubicBezTo>
                <a:close/>
                <a:moveTo>
                  <a:pt x="66" y="82"/>
                </a:moveTo>
                <a:cubicBezTo>
                  <a:pt x="66" y="82"/>
                  <a:pt x="66" y="82"/>
                  <a:pt x="66" y="82"/>
                </a:cubicBezTo>
                <a:cubicBezTo>
                  <a:pt x="67" y="83"/>
                  <a:pt x="67" y="83"/>
                  <a:pt x="66" y="82"/>
                </a:cubicBezTo>
                <a:close/>
                <a:moveTo>
                  <a:pt x="69" y="92"/>
                </a:moveTo>
                <a:cubicBezTo>
                  <a:pt x="69" y="92"/>
                  <a:pt x="69" y="92"/>
                  <a:pt x="69" y="91"/>
                </a:cubicBezTo>
                <a:cubicBezTo>
                  <a:pt x="69" y="92"/>
                  <a:pt x="69" y="92"/>
                  <a:pt x="70" y="92"/>
                </a:cubicBezTo>
                <a:cubicBezTo>
                  <a:pt x="70" y="92"/>
                  <a:pt x="70" y="92"/>
                  <a:pt x="70" y="92"/>
                </a:cubicBezTo>
                <a:cubicBezTo>
                  <a:pt x="69" y="92"/>
                  <a:pt x="69" y="92"/>
                  <a:pt x="69" y="92"/>
                </a:cubicBezTo>
                <a:close/>
                <a:moveTo>
                  <a:pt x="70" y="94"/>
                </a:moveTo>
                <a:cubicBezTo>
                  <a:pt x="70" y="93"/>
                  <a:pt x="70" y="93"/>
                  <a:pt x="70" y="93"/>
                </a:cubicBezTo>
                <a:cubicBezTo>
                  <a:pt x="70" y="93"/>
                  <a:pt x="70" y="93"/>
                  <a:pt x="70" y="93"/>
                </a:cubicBezTo>
                <a:cubicBezTo>
                  <a:pt x="70" y="93"/>
                  <a:pt x="70" y="93"/>
                  <a:pt x="71" y="93"/>
                </a:cubicBezTo>
                <a:cubicBezTo>
                  <a:pt x="70" y="93"/>
                  <a:pt x="70" y="93"/>
                  <a:pt x="70" y="94"/>
                </a:cubicBezTo>
                <a:close/>
                <a:moveTo>
                  <a:pt x="71" y="92"/>
                </a:moveTo>
                <a:cubicBezTo>
                  <a:pt x="71" y="92"/>
                  <a:pt x="71" y="92"/>
                  <a:pt x="71" y="92"/>
                </a:cubicBezTo>
                <a:cubicBezTo>
                  <a:pt x="71" y="92"/>
                  <a:pt x="71" y="92"/>
                  <a:pt x="71" y="92"/>
                </a:cubicBezTo>
                <a:cubicBezTo>
                  <a:pt x="71" y="92"/>
                  <a:pt x="71" y="92"/>
                  <a:pt x="71" y="92"/>
                </a:cubicBezTo>
                <a:close/>
                <a:moveTo>
                  <a:pt x="71" y="92"/>
                </a:moveTo>
                <a:cubicBezTo>
                  <a:pt x="71" y="92"/>
                  <a:pt x="71" y="91"/>
                  <a:pt x="71" y="91"/>
                </a:cubicBezTo>
                <a:cubicBezTo>
                  <a:pt x="71" y="91"/>
                  <a:pt x="71" y="91"/>
                  <a:pt x="71" y="91"/>
                </a:cubicBezTo>
                <a:cubicBezTo>
                  <a:pt x="72" y="92"/>
                  <a:pt x="71" y="92"/>
                  <a:pt x="71" y="92"/>
                </a:cubicBezTo>
                <a:close/>
                <a:moveTo>
                  <a:pt x="101" y="97"/>
                </a:moveTo>
                <a:cubicBezTo>
                  <a:pt x="101" y="96"/>
                  <a:pt x="101" y="94"/>
                  <a:pt x="101" y="93"/>
                </a:cubicBezTo>
                <a:cubicBezTo>
                  <a:pt x="101" y="93"/>
                  <a:pt x="102" y="92"/>
                  <a:pt x="102" y="92"/>
                </a:cubicBezTo>
                <a:cubicBezTo>
                  <a:pt x="102" y="93"/>
                  <a:pt x="102" y="93"/>
                  <a:pt x="101" y="93"/>
                </a:cubicBezTo>
                <a:cubicBezTo>
                  <a:pt x="102" y="94"/>
                  <a:pt x="101" y="94"/>
                  <a:pt x="101" y="97"/>
                </a:cubicBezTo>
                <a:close/>
                <a:moveTo>
                  <a:pt x="112" y="96"/>
                </a:moveTo>
                <a:cubicBezTo>
                  <a:pt x="111" y="99"/>
                  <a:pt x="111" y="93"/>
                  <a:pt x="112" y="92"/>
                </a:cubicBezTo>
                <a:cubicBezTo>
                  <a:pt x="112" y="93"/>
                  <a:pt x="111" y="95"/>
                  <a:pt x="112" y="96"/>
                </a:cubicBezTo>
                <a:close/>
                <a:moveTo>
                  <a:pt x="167" y="108"/>
                </a:moveTo>
                <a:cubicBezTo>
                  <a:pt x="167" y="107"/>
                  <a:pt x="168" y="107"/>
                  <a:pt x="168" y="105"/>
                </a:cubicBezTo>
                <a:cubicBezTo>
                  <a:pt x="168" y="106"/>
                  <a:pt x="168" y="106"/>
                  <a:pt x="168" y="108"/>
                </a:cubicBezTo>
                <a:cubicBezTo>
                  <a:pt x="168" y="107"/>
                  <a:pt x="168" y="108"/>
                  <a:pt x="167" y="108"/>
                </a:cubicBezTo>
                <a:close/>
                <a:moveTo>
                  <a:pt x="169" y="111"/>
                </a:moveTo>
                <a:cubicBezTo>
                  <a:pt x="168" y="111"/>
                  <a:pt x="168" y="111"/>
                  <a:pt x="168" y="111"/>
                </a:cubicBezTo>
                <a:cubicBezTo>
                  <a:pt x="169" y="110"/>
                  <a:pt x="169" y="110"/>
                  <a:pt x="169" y="110"/>
                </a:cubicBezTo>
                <a:cubicBezTo>
                  <a:pt x="169" y="109"/>
                  <a:pt x="169" y="108"/>
                  <a:pt x="169" y="108"/>
                </a:cubicBezTo>
                <a:cubicBezTo>
                  <a:pt x="170" y="107"/>
                  <a:pt x="170" y="109"/>
                  <a:pt x="169" y="111"/>
                </a:cubicBezTo>
                <a:close/>
                <a:moveTo>
                  <a:pt x="173" y="108"/>
                </a:moveTo>
                <a:cubicBezTo>
                  <a:pt x="172" y="110"/>
                  <a:pt x="172" y="111"/>
                  <a:pt x="171" y="111"/>
                </a:cubicBezTo>
                <a:cubicBezTo>
                  <a:pt x="171" y="109"/>
                  <a:pt x="171" y="109"/>
                  <a:pt x="171" y="108"/>
                </a:cubicBezTo>
                <a:cubicBezTo>
                  <a:pt x="172" y="106"/>
                  <a:pt x="172" y="109"/>
                  <a:pt x="172" y="109"/>
                </a:cubicBezTo>
                <a:cubicBezTo>
                  <a:pt x="172" y="109"/>
                  <a:pt x="172" y="109"/>
                  <a:pt x="172" y="108"/>
                </a:cubicBezTo>
                <a:cubicBezTo>
                  <a:pt x="172" y="108"/>
                  <a:pt x="172" y="108"/>
                  <a:pt x="173" y="108"/>
                </a:cubicBezTo>
                <a:close/>
                <a:moveTo>
                  <a:pt x="234" y="117"/>
                </a:moveTo>
                <a:cubicBezTo>
                  <a:pt x="234" y="117"/>
                  <a:pt x="234" y="117"/>
                  <a:pt x="234" y="117"/>
                </a:cubicBezTo>
                <a:cubicBezTo>
                  <a:pt x="236" y="118"/>
                  <a:pt x="233" y="117"/>
                  <a:pt x="235" y="118"/>
                </a:cubicBezTo>
                <a:cubicBezTo>
                  <a:pt x="235" y="118"/>
                  <a:pt x="235" y="118"/>
                  <a:pt x="235" y="118"/>
                </a:cubicBezTo>
                <a:cubicBezTo>
                  <a:pt x="235" y="118"/>
                  <a:pt x="234" y="118"/>
                  <a:pt x="234" y="118"/>
                </a:cubicBezTo>
                <a:cubicBezTo>
                  <a:pt x="234" y="117"/>
                  <a:pt x="234" y="117"/>
                  <a:pt x="234" y="117"/>
                </a:cubicBezTo>
                <a:close/>
                <a:moveTo>
                  <a:pt x="232" y="118"/>
                </a:moveTo>
                <a:cubicBezTo>
                  <a:pt x="232" y="118"/>
                  <a:pt x="232" y="118"/>
                  <a:pt x="233" y="118"/>
                </a:cubicBezTo>
                <a:cubicBezTo>
                  <a:pt x="232" y="118"/>
                  <a:pt x="232" y="118"/>
                  <a:pt x="232" y="118"/>
                </a:cubicBezTo>
                <a:close/>
                <a:moveTo>
                  <a:pt x="233" y="118"/>
                </a:moveTo>
                <a:cubicBezTo>
                  <a:pt x="233" y="118"/>
                  <a:pt x="232" y="118"/>
                  <a:pt x="232" y="118"/>
                </a:cubicBezTo>
                <a:cubicBezTo>
                  <a:pt x="232" y="118"/>
                  <a:pt x="232" y="118"/>
                  <a:pt x="232" y="118"/>
                </a:cubicBezTo>
                <a:cubicBezTo>
                  <a:pt x="233" y="118"/>
                  <a:pt x="233" y="118"/>
                  <a:pt x="233" y="118"/>
                </a:cubicBezTo>
                <a:cubicBezTo>
                  <a:pt x="233" y="118"/>
                  <a:pt x="233" y="118"/>
                  <a:pt x="233" y="118"/>
                </a:cubicBezTo>
                <a:close/>
                <a:moveTo>
                  <a:pt x="233" y="118"/>
                </a:moveTo>
                <a:cubicBezTo>
                  <a:pt x="233" y="117"/>
                  <a:pt x="233" y="117"/>
                  <a:pt x="233" y="117"/>
                </a:cubicBezTo>
                <a:cubicBezTo>
                  <a:pt x="233" y="117"/>
                  <a:pt x="233" y="117"/>
                  <a:pt x="233" y="117"/>
                </a:cubicBezTo>
                <a:cubicBezTo>
                  <a:pt x="233" y="117"/>
                  <a:pt x="233" y="117"/>
                  <a:pt x="233" y="118"/>
                </a:cubicBezTo>
                <a:close/>
                <a:moveTo>
                  <a:pt x="259" y="120"/>
                </a:moveTo>
                <a:cubicBezTo>
                  <a:pt x="260" y="122"/>
                  <a:pt x="259" y="122"/>
                  <a:pt x="260" y="124"/>
                </a:cubicBezTo>
                <a:cubicBezTo>
                  <a:pt x="260" y="123"/>
                  <a:pt x="259" y="122"/>
                  <a:pt x="258" y="121"/>
                </a:cubicBezTo>
                <a:cubicBezTo>
                  <a:pt x="259" y="121"/>
                  <a:pt x="259" y="120"/>
                  <a:pt x="259" y="120"/>
                </a:cubicBezTo>
                <a:cubicBezTo>
                  <a:pt x="259" y="120"/>
                  <a:pt x="259" y="120"/>
                  <a:pt x="259" y="120"/>
                </a:cubicBezTo>
                <a:close/>
                <a:moveTo>
                  <a:pt x="271" y="116"/>
                </a:moveTo>
                <a:cubicBezTo>
                  <a:pt x="271" y="119"/>
                  <a:pt x="268" y="114"/>
                  <a:pt x="268" y="113"/>
                </a:cubicBezTo>
                <a:cubicBezTo>
                  <a:pt x="269" y="113"/>
                  <a:pt x="269" y="116"/>
                  <a:pt x="271" y="116"/>
                </a:cubicBezTo>
                <a:close/>
                <a:moveTo>
                  <a:pt x="291" y="59"/>
                </a:moveTo>
                <a:cubicBezTo>
                  <a:pt x="290" y="60"/>
                  <a:pt x="290" y="60"/>
                  <a:pt x="289" y="61"/>
                </a:cubicBezTo>
                <a:cubicBezTo>
                  <a:pt x="288" y="60"/>
                  <a:pt x="289" y="59"/>
                  <a:pt x="290" y="58"/>
                </a:cubicBezTo>
                <a:cubicBezTo>
                  <a:pt x="290" y="59"/>
                  <a:pt x="291" y="58"/>
                  <a:pt x="291" y="59"/>
                </a:cubicBezTo>
                <a:close/>
                <a:moveTo>
                  <a:pt x="292" y="56"/>
                </a:moveTo>
                <a:cubicBezTo>
                  <a:pt x="291" y="57"/>
                  <a:pt x="291" y="57"/>
                  <a:pt x="290" y="56"/>
                </a:cubicBezTo>
                <a:cubicBezTo>
                  <a:pt x="290" y="57"/>
                  <a:pt x="290" y="57"/>
                  <a:pt x="289" y="58"/>
                </a:cubicBezTo>
                <a:cubicBezTo>
                  <a:pt x="288" y="57"/>
                  <a:pt x="290" y="56"/>
                  <a:pt x="291" y="55"/>
                </a:cubicBezTo>
                <a:lnTo>
                  <a:pt x="292" y="56"/>
                </a:lnTo>
                <a:close/>
                <a:moveTo>
                  <a:pt x="289" y="54"/>
                </a:moveTo>
                <a:cubicBezTo>
                  <a:pt x="289" y="55"/>
                  <a:pt x="288" y="55"/>
                  <a:pt x="288" y="56"/>
                </a:cubicBezTo>
                <a:cubicBezTo>
                  <a:pt x="286" y="57"/>
                  <a:pt x="288" y="55"/>
                  <a:pt x="288" y="54"/>
                </a:cubicBezTo>
                <a:cubicBezTo>
                  <a:pt x="287" y="54"/>
                  <a:pt x="287" y="55"/>
                  <a:pt x="286" y="56"/>
                </a:cubicBezTo>
                <a:cubicBezTo>
                  <a:pt x="286" y="55"/>
                  <a:pt x="287" y="55"/>
                  <a:pt x="286" y="55"/>
                </a:cubicBezTo>
                <a:cubicBezTo>
                  <a:pt x="287" y="54"/>
                  <a:pt x="288" y="53"/>
                  <a:pt x="289" y="54"/>
                </a:cubicBezTo>
                <a:close/>
                <a:moveTo>
                  <a:pt x="269" y="46"/>
                </a:moveTo>
                <a:cubicBezTo>
                  <a:pt x="269" y="46"/>
                  <a:pt x="270" y="47"/>
                  <a:pt x="271" y="47"/>
                </a:cubicBezTo>
                <a:cubicBezTo>
                  <a:pt x="273" y="48"/>
                  <a:pt x="274" y="49"/>
                  <a:pt x="275" y="50"/>
                </a:cubicBezTo>
                <a:cubicBezTo>
                  <a:pt x="275" y="50"/>
                  <a:pt x="275" y="50"/>
                  <a:pt x="275" y="50"/>
                </a:cubicBezTo>
                <a:cubicBezTo>
                  <a:pt x="275" y="52"/>
                  <a:pt x="276" y="50"/>
                  <a:pt x="277" y="52"/>
                </a:cubicBezTo>
                <a:cubicBezTo>
                  <a:pt x="276" y="52"/>
                  <a:pt x="276" y="51"/>
                  <a:pt x="276" y="52"/>
                </a:cubicBezTo>
                <a:cubicBezTo>
                  <a:pt x="276" y="52"/>
                  <a:pt x="276" y="53"/>
                  <a:pt x="276" y="53"/>
                </a:cubicBezTo>
                <a:cubicBezTo>
                  <a:pt x="277" y="53"/>
                  <a:pt x="277" y="53"/>
                  <a:pt x="277" y="53"/>
                </a:cubicBezTo>
                <a:cubicBezTo>
                  <a:pt x="277" y="53"/>
                  <a:pt x="277" y="53"/>
                  <a:pt x="277" y="53"/>
                </a:cubicBezTo>
                <a:cubicBezTo>
                  <a:pt x="277" y="54"/>
                  <a:pt x="277" y="54"/>
                  <a:pt x="277" y="54"/>
                </a:cubicBezTo>
                <a:cubicBezTo>
                  <a:pt x="277" y="54"/>
                  <a:pt x="277" y="54"/>
                  <a:pt x="277" y="53"/>
                </a:cubicBezTo>
                <a:cubicBezTo>
                  <a:pt x="277" y="53"/>
                  <a:pt x="277" y="53"/>
                  <a:pt x="277" y="52"/>
                </a:cubicBezTo>
                <a:cubicBezTo>
                  <a:pt x="278" y="53"/>
                  <a:pt x="278" y="54"/>
                  <a:pt x="279" y="55"/>
                </a:cubicBezTo>
                <a:cubicBezTo>
                  <a:pt x="279" y="55"/>
                  <a:pt x="280" y="55"/>
                  <a:pt x="280" y="55"/>
                </a:cubicBezTo>
                <a:cubicBezTo>
                  <a:pt x="280" y="55"/>
                  <a:pt x="281" y="55"/>
                  <a:pt x="281" y="55"/>
                </a:cubicBezTo>
                <a:cubicBezTo>
                  <a:pt x="281" y="56"/>
                  <a:pt x="280" y="55"/>
                  <a:pt x="280" y="56"/>
                </a:cubicBezTo>
                <a:cubicBezTo>
                  <a:pt x="280" y="57"/>
                  <a:pt x="281" y="56"/>
                  <a:pt x="281" y="56"/>
                </a:cubicBezTo>
                <a:cubicBezTo>
                  <a:pt x="281" y="57"/>
                  <a:pt x="281" y="57"/>
                  <a:pt x="281" y="58"/>
                </a:cubicBezTo>
                <a:cubicBezTo>
                  <a:pt x="282" y="58"/>
                  <a:pt x="282" y="58"/>
                  <a:pt x="282" y="59"/>
                </a:cubicBezTo>
                <a:cubicBezTo>
                  <a:pt x="283" y="58"/>
                  <a:pt x="283" y="57"/>
                  <a:pt x="283" y="57"/>
                </a:cubicBezTo>
                <a:cubicBezTo>
                  <a:pt x="284" y="58"/>
                  <a:pt x="282" y="59"/>
                  <a:pt x="282" y="59"/>
                </a:cubicBezTo>
                <a:cubicBezTo>
                  <a:pt x="283" y="59"/>
                  <a:pt x="283" y="59"/>
                  <a:pt x="284" y="60"/>
                </a:cubicBezTo>
                <a:cubicBezTo>
                  <a:pt x="284" y="60"/>
                  <a:pt x="284" y="60"/>
                  <a:pt x="285" y="60"/>
                </a:cubicBezTo>
                <a:cubicBezTo>
                  <a:pt x="285" y="61"/>
                  <a:pt x="285" y="61"/>
                  <a:pt x="285" y="61"/>
                </a:cubicBezTo>
                <a:cubicBezTo>
                  <a:pt x="286" y="62"/>
                  <a:pt x="286" y="62"/>
                  <a:pt x="286" y="63"/>
                </a:cubicBezTo>
                <a:cubicBezTo>
                  <a:pt x="286" y="63"/>
                  <a:pt x="286" y="64"/>
                  <a:pt x="287" y="64"/>
                </a:cubicBezTo>
                <a:cubicBezTo>
                  <a:pt x="287" y="65"/>
                  <a:pt x="288" y="65"/>
                  <a:pt x="289" y="65"/>
                </a:cubicBezTo>
                <a:cubicBezTo>
                  <a:pt x="288" y="65"/>
                  <a:pt x="288" y="66"/>
                  <a:pt x="289" y="67"/>
                </a:cubicBezTo>
                <a:cubicBezTo>
                  <a:pt x="289" y="67"/>
                  <a:pt x="289" y="68"/>
                  <a:pt x="290" y="68"/>
                </a:cubicBezTo>
                <a:cubicBezTo>
                  <a:pt x="290" y="69"/>
                  <a:pt x="291" y="70"/>
                  <a:pt x="291" y="70"/>
                </a:cubicBezTo>
                <a:cubicBezTo>
                  <a:pt x="291" y="71"/>
                  <a:pt x="290" y="72"/>
                  <a:pt x="289" y="72"/>
                </a:cubicBezTo>
                <a:cubicBezTo>
                  <a:pt x="290" y="72"/>
                  <a:pt x="290" y="73"/>
                  <a:pt x="290" y="73"/>
                </a:cubicBezTo>
                <a:cubicBezTo>
                  <a:pt x="290" y="74"/>
                  <a:pt x="290" y="74"/>
                  <a:pt x="292" y="74"/>
                </a:cubicBezTo>
                <a:cubicBezTo>
                  <a:pt x="292" y="75"/>
                  <a:pt x="289" y="75"/>
                  <a:pt x="292" y="76"/>
                </a:cubicBezTo>
                <a:cubicBezTo>
                  <a:pt x="290" y="76"/>
                  <a:pt x="288" y="76"/>
                  <a:pt x="289" y="76"/>
                </a:cubicBezTo>
                <a:cubicBezTo>
                  <a:pt x="289" y="77"/>
                  <a:pt x="291" y="76"/>
                  <a:pt x="291" y="76"/>
                </a:cubicBezTo>
                <a:cubicBezTo>
                  <a:pt x="290" y="76"/>
                  <a:pt x="291" y="77"/>
                  <a:pt x="292" y="77"/>
                </a:cubicBezTo>
                <a:cubicBezTo>
                  <a:pt x="289" y="77"/>
                  <a:pt x="291" y="78"/>
                  <a:pt x="290" y="78"/>
                </a:cubicBezTo>
                <a:cubicBezTo>
                  <a:pt x="291" y="78"/>
                  <a:pt x="291" y="78"/>
                  <a:pt x="292" y="78"/>
                </a:cubicBezTo>
                <a:cubicBezTo>
                  <a:pt x="292" y="79"/>
                  <a:pt x="289" y="79"/>
                  <a:pt x="291" y="80"/>
                </a:cubicBezTo>
                <a:cubicBezTo>
                  <a:pt x="290" y="80"/>
                  <a:pt x="289" y="80"/>
                  <a:pt x="289" y="81"/>
                </a:cubicBezTo>
                <a:cubicBezTo>
                  <a:pt x="289" y="81"/>
                  <a:pt x="290" y="82"/>
                  <a:pt x="291" y="83"/>
                </a:cubicBezTo>
                <a:cubicBezTo>
                  <a:pt x="290" y="82"/>
                  <a:pt x="288" y="82"/>
                  <a:pt x="288" y="82"/>
                </a:cubicBezTo>
                <a:cubicBezTo>
                  <a:pt x="289" y="83"/>
                  <a:pt x="289" y="83"/>
                  <a:pt x="288" y="83"/>
                </a:cubicBezTo>
                <a:cubicBezTo>
                  <a:pt x="288" y="83"/>
                  <a:pt x="287" y="84"/>
                  <a:pt x="287" y="84"/>
                </a:cubicBezTo>
                <a:cubicBezTo>
                  <a:pt x="288" y="84"/>
                  <a:pt x="288" y="84"/>
                  <a:pt x="289" y="84"/>
                </a:cubicBezTo>
                <a:cubicBezTo>
                  <a:pt x="288" y="84"/>
                  <a:pt x="289" y="85"/>
                  <a:pt x="289" y="86"/>
                </a:cubicBezTo>
                <a:cubicBezTo>
                  <a:pt x="288" y="85"/>
                  <a:pt x="288" y="85"/>
                  <a:pt x="287" y="85"/>
                </a:cubicBezTo>
                <a:cubicBezTo>
                  <a:pt x="285" y="85"/>
                  <a:pt x="291" y="86"/>
                  <a:pt x="287" y="86"/>
                </a:cubicBezTo>
                <a:cubicBezTo>
                  <a:pt x="287" y="86"/>
                  <a:pt x="288" y="86"/>
                  <a:pt x="287" y="87"/>
                </a:cubicBezTo>
                <a:cubicBezTo>
                  <a:pt x="289" y="87"/>
                  <a:pt x="290" y="88"/>
                  <a:pt x="291" y="88"/>
                </a:cubicBezTo>
                <a:cubicBezTo>
                  <a:pt x="290" y="88"/>
                  <a:pt x="290" y="88"/>
                  <a:pt x="290" y="88"/>
                </a:cubicBezTo>
                <a:cubicBezTo>
                  <a:pt x="288" y="87"/>
                  <a:pt x="288" y="87"/>
                  <a:pt x="286" y="87"/>
                </a:cubicBezTo>
                <a:cubicBezTo>
                  <a:pt x="287" y="87"/>
                  <a:pt x="288" y="88"/>
                  <a:pt x="288" y="88"/>
                </a:cubicBezTo>
                <a:cubicBezTo>
                  <a:pt x="286" y="87"/>
                  <a:pt x="286" y="88"/>
                  <a:pt x="285" y="88"/>
                </a:cubicBezTo>
                <a:cubicBezTo>
                  <a:pt x="285" y="89"/>
                  <a:pt x="287" y="88"/>
                  <a:pt x="288" y="89"/>
                </a:cubicBezTo>
                <a:cubicBezTo>
                  <a:pt x="287" y="89"/>
                  <a:pt x="287" y="90"/>
                  <a:pt x="286" y="89"/>
                </a:cubicBezTo>
                <a:cubicBezTo>
                  <a:pt x="286" y="90"/>
                  <a:pt x="285" y="89"/>
                  <a:pt x="286" y="91"/>
                </a:cubicBezTo>
                <a:cubicBezTo>
                  <a:pt x="284" y="90"/>
                  <a:pt x="286" y="92"/>
                  <a:pt x="284" y="91"/>
                </a:cubicBezTo>
                <a:cubicBezTo>
                  <a:pt x="285" y="92"/>
                  <a:pt x="284" y="92"/>
                  <a:pt x="284" y="92"/>
                </a:cubicBezTo>
                <a:cubicBezTo>
                  <a:pt x="284" y="92"/>
                  <a:pt x="284" y="92"/>
                  <a:pt x="284" y="92"/>
                </a:cubicBezTo>
                <a:cubicBezTo>
                  <a:pt x="283" y="93"/>
                  <a:pt x="283" y="93"/>
                  <a:pt x="284" y="94"/>
                </a:cubicBezTo>
                <a:cubicBezTo>
                  <a:pt x="284" y="93"/>
                  <a:pt x="283" y="93"/>
                  <a:pt x="283" y="93"/>
                </a:cubicBezTo>
                <a:cubicBezTo>
                  <a:pt x="283" y="93"/>
                  <a:pt x="284" y="94"/>
                  <a:pt x="284" y="94"/>
                </a:cubicBezTo>
                <a:cubicBezTo>
                  <a:pt x="283" y="93"/>
                  <a:pt x="282" y="93"/>
                  <a:pt x="282" y="93"/>
                </a:cubicBezTo>
                <a:cubicBezTo>
                  <a:pt x="282" y="94"/>
                  <a:pt x="282" y="94"/>
                  <a:pt x="282" y="94"/>
                </a:cubicBezTo>
                <a:cubicBezTo>
                  <a:pt x="285" y="96"/>
                  <a:pt x="281" y="95"/>
                  <a:pt x="281" y="95"/>
                </a:cubicBezTo>
                <a:cubicBezTo>
                  <a:pt x="281" y="96"/>
                  <a:pt x="282" y="96"/>
                  <a:pt x="282" y="97"/>
                </a:cubicBezTo>
                <a:cubicBezTo>
                  <a:pt x="281" y="95"/>
                  <a:pt x="281" y="96"/>
                  <a:pt x="282" y="97"/>
                </a:cubicBezTo>
                <a:cubicBezTo>
                  <a:pt x="281" y="97"/>
                  <a:pt x="281" y="97"/>
                  <a:pt x="279" y="97"/>
                </a:cubicBezTo>
                <a:cubicBezTo>
                  <a:pt x="280" y="99"/>
                  <a:pt x="280" y="99"/>
                  <a:pt x="279" y="100"/>
                </a:cubicBezTo>
                <a:cubicBezTo>
                  <a:pt x="279" y="101"/>
                  <a:pt x="278" y="101"/>
                  <a:pt x="279" y="103"/>
                </a:cubicBezTo>
                <a:cubicBezTo>
                  <a:pt x="278" y="103"/>
                  <a:pt x="278" y="102"/>
                  <a:pt x="277" y="102"/>
                </a:cubicBezTo>
                <a:cubicBezTo>
                  <a:pt x="277" y="103"/>
                  <a:pt x="276" y="102"/>
                  <a:pt x="278" y="104"/>
                </a:cubicBezTo>
                <a:cubicBezTo>
                  <a:pt x="275" y="102"/>
                  <a:pt x="277" y="107"/>
                  <a:pt x="276" y="105"/>
                </a:cubicBezTo>
                <a:cubicBezTo>
                  <a:pt x="275" y="105"/>
                  <a:pt x="277" y="107"/>
                  <a:pt x="277" y="107"/>
                </a:cubicBezTo>
                <a:cubicBezTo>
                  <a:pt x="276" y="106"/>
                  <a:pt x="276" y="106"/>
                  <a:pt x="276" y="106"/>
                </a:cubicBezTo>
                <a:cubicBezTo>
                  <a:pt x="273" y="107"/>
                  <a:pt x="274" y="110"/>
                  <a:pt x="271" y="109"/>
                </a:cubicBezTo>
                <a:cubicBezTo>
                  <a:pt x="272" y="111"/>
                  <a:pt x="270" y="111"/>
                  <a:pt x="270" y="113"/>
                </a:cubicBezTo>
                <a:cubicBezTo>
                  <a:pt x="270" y="111"/>
                  <a:pt x="269" y="111"/>
                  <a:pt x="268" y="111"/>
                </a:cubicBezTo>
                <a:cubicBezTo>
                  <a:pt x="269" y="113"/>
                  <a:pt x="270" y="114"/>
                  <a:pt x="270" y="116"/>
                </a:cubicBezTo>
                <a:cubicBezTo>
                  <a:pt x="269" y="114"/>
                  <a:pt x="269" y="113"/>
                  <a:pt x="268" y="112"/>
                </a:cubicBezTo>
                <a:cubicBezTo>
                  <a:pt x="267" y="113"/>
                  <a:pt x="267" y="112"/>
                  <a:pt x="266" y="112"/>
                </a:cubicBezTo>
                <a:cubicBezTo>
                  <a:pt x="266" y="112"/>
                  <a:pt x="266" y="112"/>
                  <a:pt x="266" y="112"/>
                </a:cubicBezTo>
                <a:cubicBezTo>
                  <a:pt x="266" y="113"/>
                  <a:pt x="267" y="114"/>
                  <a:pt x="267" y="114"/>
                </a:cubicBezTo>
                <a:cubicBezTo>
                  <a:pt x="266" y="112"/>
                  <a:pt x="267" y="116"/>
                  <a:pt x="266" y="114"/>
                </a:cubicBezTo>
                <a:cubicBezTo>
                  <a:pt x="266" y="114"/>
                  <a:pt x="266" y="113"/>
                  <a:pt x="265" y="113"/>
                </a:cubicBezTo>
                <a:cubicBezTo>
                  <a:pt x="266" y="114"/>
                  <a:pt x="265" y="113"/>
                  <a:pt x="265" y="113"/>
                </a:cubicBezTo>
                <a:cubicBezTo>
                  <a:pt x="265" y="114"/>
                  <a:pt x="266" y="114"/>
                  <a:pt x="266" y="115"/>
                </a:cubicBezTo>
                <a:cubicBezTo>
                  <a:pt x="265" y="114"/>
                  <a:pt x="265" y="115"/>
                  <a:pt x="265" y="113"/>
                </a:cubicBezTo>
                <a:cubicBezTo>
                  <a:pt x="264" y="113"/>
                  <a:pt x="264" y="114"/>
                  <a:pt x="264" y="116"/>
                </a:cubicBezTo>
                <a:cubicBezTo>
                  <a:pt x="263" y="115"/>
                  <a:pt x="263" y="114"/>
                  <a:pt x="263" y="114"/>
                </a:cubicBezTo>
                <a:cubicBezTo>
                  <a:pt x="262" y="113"/>
                  <a:pt x="261" y="117"/>
                  <a:pt x="261" y="115"/>
                </a:cubicBezTo>
                <a:cubicBezTo>
                  <a:pt x="260" y="115"/>
                  <a:pt x="261" y="117"/>
                  <a:pt x="261" y="117"/>
                </a:cubicBezTo>
                <a:cubicBezTo>
                  <a:pt x="260" y="116"/>
                  <a:pt x="257" y="115"/>
                  <a:pt x="258" y="118"/>
                </a:cubicBezTo>
                <a:cubicBezTo>
                  <a:pt x="258" y="119"/>
                  <a:pt x="256" y="115"/>
                  <a:pt x="257" y="118"/>
                </a:cubicBezTo>
                <a:cubicBezTo>
                  <a:pt x="257" y="118"/>
                  <a:pt x="257" y="119"/>
                  <a:pt x="257" y="120"/>
                </a:cubicBezTo>
                <a:cubicBezTo>
                  <a:pt x="257" y="120"/>
                  <a:pt x="257" y="122"/>
                  <a:pt x="257" y="120"/>
                </a:cubicBezTo>
                <a:cubicBezTo>
                  <a:pt x="257" y="119"/>
                  <a:pt x="256" y="118"/>
                  <a:pt x="256" y="116"/>
                </a:cubicBezTo>
                <a:cubicBezTo>
                  <a:pt x="256" y="118"/>
                  <a:pt x="255" y="118"/>
                  <a:pt x="254" y="120"/>
                </a:cubicBezTo>
                <a:cubicBezTo>
                  <a:pt x="253" y="119"/>
                  <a:pt x="253" y="118"/>
                  <a:pt x="252" y="117"/>
                </a:cubicBezTo>
                <a:cubicBezTo>
                  <a:pt x="251" y="118"/>
                  <a:pt x="252" y="119"/>
                  <a:pt x="252" y="119"/>
                </a:cubicBezTo>
                <a:cubicBezTo>
                  <a:pt x="251" y="120"/>
                  <a:pt x="251" y="118"/>
                  <a:pt x="251" y="118"/>
                </a:cubicBezTo>
                <a:cubicBezTo>
                  <a:pt x="250" y="118"/>
                  <a:pt x="250" y="118"/>
                  <a:pt x="250" y="118"/>
                </a:cubicBezTo>
                <a:cubicBezTo>
                  <a:pt x="250" y="118"/>
                  <a:pt x="250" y="119"/>
                  <a:pt x="250" y="119"/>
                </a:cubicBezTo>
                <a:cubicBezTo>
                  <a:pt x="250" y="119"/>
                  <a:pt x="249" y="118"/>
                  <a:pt x="249" y="118"/>
                </a:cubicBezTo>
                <a:cubicBezTo>
                  <a:pt x="249" y="118"/>
                  <a:pt x="248" y="118"/>
                  <a:pt x="248" y="119"/>
                </a:cubicBezTo>
                <a:cubicBezTo>
                  <a:pt x="247" y="118"/>
                  <a:pt x="246" y="118"/>
                  <a:pt x="245" y="118"/>
                </a:cubicBezTo>
                <a:cubicBezTo>
                  <a:pt x="244" y="118"/>
                  <a:pt x="244" y="118"/>
                  <a:pt x="244" y="118"/>
                </a:cubicBezTo>
                <a:cubicBezTo>
                  <a:pt x="244" y="119"/>
                  <a:pt x="243" y="119"/>
                  <a:pt x="243" y="119"/>
                </a:cubicBezTo>
                <a:cubicBezTo>
                  <a:pt x="243" y="119"/>
                  <a:pt x="243" y="119"/>
                  <a:pt x="242" y="120"/>
                </a:cubicBezTo>
                <a:cubicBezTo>
                  <a:pt x="242" y="119"/>
                  <a:pt x="243" y="118"/>
                  <a:pt x="242" y="118"/>
                </a:cubicBezTo>
                <a:cubicBezTo>
                  <a:pt x="242" y="119"/>
                  <a:pt x="242" y="119"/>
                  <a:pt x="242" y="120"/>
                </a:cubicBezTo>
                <a:cubicBezTo>
                  <a:pt x="242" y="119"/>
                  <a:pt x="241" y="119"/>
                  <a:pt x="241" y="118"/>
                </a:cubicBezTo>
                <a:cubicBezTo>
                  <a:pt x="241" y="118"/>
                  <a:pt x="240" y="118"/>
                  <a:pt x="240" y="120"/>
                </a:cubicBezTo>
                <a:cubicBezTo>
                  <a:pt x="240" y="117"/>
                  <a:pt x="239" y="120"/>
                  <a:pt x="238" y="120"/>
                </a:cubicBezTo>
                <a:cubicBezTo>
                  <a:pt x="238" y="117"/>
                  <a:pt x="237" y="119"/>
                  <a:pt x="236" y="119"/>
                </a:cubicBezTo>
                <a:cubicBezTo>
                  <a:pt x="236" y="117"/>
                  <a:pt x="235" y="119"/>
                  <a:pt x="235" y="117"/>
                </a:cubicBezTo>
                <a:cubicBezTo>
                  <a:pt x="235" y="118"/>
                  <a:pt x="235" y="118"/>
                  <a:pt x="235" y="118"/>
                </a:cubicBezTo>
                <a:cubicBezTo>
                  <a:pt x="235" y="117"/>
                  <a:pt x="234" y="116"/>
                  <a:pt x="233" y="115"/>
                </a:cubicBezTo>
                <a:cubicBezTo>
                  <a:pt x="235" y="117"/>
                  <a:pt x="232" y="115"/>
                  <a:pt x="233" y="117"/>
                </a:cubicBezTo>
                <a:cubicBezTo>
                  <a:pt x="233" y="117"/>
                  <a:pt x="233" y="117"/>
                  <a:pt x="233" y="117"/>
                </a:cubicBezTo>
                <a:cubicBezTo>
                  <a:pt x="233" y="117"/>
                  <a:pt x="233" y="117"/>
                  <a:pt x="233" y="117"/>
                </a:cubicBezTo>
                <a:cubicBezTo>
                  <a:pt x="233" y="117"/>
                  <a:pt x="233" y="117"/>
                  <a:pt x="233" y="117"/>
                </a:cubicBezTo>
                <a:cubicBezTo>
                  <a:pt x="233" y="117"/>
                  <a:pt x="233" y="117"/>
                  <a:pt x="233" y="117"/>
                </a:cubicBezTo>
                <a:cubicBezTo>
                  <a:pt x="233" y="117"/>
                  <a:pt x="232" y="117"/>
                  <a:pt x="233" y="117"/>
                </a:cubicBezTo>
                <a:cubicBezTo>
                  <a:pt x="232" y="116"/>
                  <a:pt x="232" y="116"/>
                  <a:pt x="231" y="116"/>
                </a:cubicBezTo>
                <a:cubicBezTo>
                  <a:pt x="231" y="116"/>
                  <a:pt x="231" y="116"/>
                  <a:pt x="231" y="116"/>
                </a:cubicBezTo>
                <a:cubicBezTo>
                  <a:pt x="232" y="116"/>
                  <a:pt x="232" y="114"/>
                  <a:pt x="232" y="113"/>
                </a:cubicBezTo>
                <a:cubicBezTo>
                  <a:pt x="233" y="112"/>
                  <a:pt x="233" y="111"/>
                  <a:pt x="233" y="111"/>
                </a:cubicBezTo>
                <a:cubicBezTo>
                  <a:pt x="234" y="111"/>
                  <a:pt x="235" y="110"/>
                  <a:pt x="236" y="110"/>
                </a:cubicBezTo>
                <a:cubicBezTo>
                  <a:pt x="233" y="109"/>
                  <a:pt x="236" y="109"/>
                  <a:pt x="234" y="108"/>
                </a:cubicBezTo>
                <a:cubicBezTo>
                  <a:pt x="235" y="109"/>
                  <a:pt x="235" y="109"/>
                  <a:pt x="237" y="109"/>
                </a:cubicBezTo>
                <a:cubicBezTo>
                  <a:pt x="236" y="109"/>
                  <a:pt x="235" y="109"/>
                  <a:pt x="236" y="109"/>
                </a:cubicBezTo>
                <a:cubicBezTo>
                  <a:pt x="237" y="109"/>
                  <a:pt x="238" y="109"/>
                  <a:pt x="240" y="110"/>
                </a:cubicBezTo>
                <a:cubicBezTo>
                  <a:pt x="239" y="109"/>
                  <a:pt x="238" y="109"/>
                  <a:pt x="237" y="109"/>
                </a:cubicBezTo>
                <a:cubicBezTo>
                  <a:pt x="237" y="109"/>
                  <a:pt x="237" y="109"/>
                  <a:pt x="237" y="108"/>
                </a:cubicBezTo>
                <a:cubicBezTo>
                  <a:pt x="238" y="109"/>
                  <a:pt x="238" y="108"/>
                  <a:pt x="236" y="107"/>
                </a:cubicBezTo>
                <a:cubicBezTo>
                  <a:pt x="236" y="107"/>
                  <a:pt x="237" y="107"/>
                  <a:pt x="237" y="107"/>
                </a:cubicBezTo>
                <a:cubicBezTo>
                  <a:pt x="237" y="107"/>
                  <a:pt x="237" y="107"/>
                  <a:pt x="238" y="107"/>
                </a:cubicBezTo>
                <a:cubicBezTo>
                  <a:pt x="238" y="107"/>
                  <a:pt x="235" y="106"/>
                  <a:pt x="235" y="106"/>
                </a:cubicBezTo>
                <a:cubicBezTo>
                  <a:pt x="236" y="106"/>
                  <a:pt x="238" y="107"/>
                  <a:pt x="238" y="107"/>
                </a:cubicBezTo>
                <a:cubicBezTo>
                  <a:pt x="238" y="107"/>
                  <a:pt x="236" y="106"/>
                  <a:pt x="235" y="106"/>
                </a:cubicBezTo>
                <a:cubicBezTo>
                  <a:pt x="238" y="106"/>
                  <a:pt x="239" y="106"/>
                  <a:pt x="240" y="106"/>
                </a:cubicBezTo>
                <a:cubicBezTo>
                  <a:pt x="238" y="106"/>
                  <a:pt x="242" y="107"/>
                  <a:pt x="239" y="106"/>
                </a:cubicBezTo>
                <a:cubicBezTo>
                  <a:pt x="243" y="106"/>
                  <a:pt x="235" y="104"/>
                  <a:pt x="237" y="104"/>
                </a:cubicBezTo>
                <a:cubicBezTo>
                  <a:pt x="240" y="104"/>
                  <a:pt x="237" y="104"/>
                  <a:pt x="238" y="104"/>
                </a:cubicBezTo>
                <a:cubicBezTo>
                  <a:pt x="239" y="104"/>
                  <a:pt x="239" y="104"/>
                  <a:pt x="238" y="103"/>
                </a:cubicBezTo>
                <a:cubicBezTo>
                  <a:pt x="239" y="103"/>
                  <a:pt x="239" y="104"/>
                  <a:pt x="240" y="103"/>
                </a:cubicBezTo>
                <a:cubicBezTo>
                  <a:pt x="238" y="103"/>
                  <a:pt x="241" y="103"/>
                  <a:pt x="237" y="102"/>
                </a:cubicBezTo>
                <a:cubicBezTo>
                  <a:pt x="238" y="102"/>
                  <a:pt x="239" y="102"/>
                  <a:pt x="237" y="102"/>
                </a:cubicBezTo>
                <a:cubicBezTo>
                  <a:pt x="237" y="102"/>
                  <a:pt x="237" y="102"/>
                  <a:pt x="237" y="101"/>
                </a:cubicBezTo>
                <a:cubicBezTo>
                  <a:pt x="238" y="102"/>
                  <a:pt x="238" y="102"/>
                  <a:pt x="239" y="102"/>
                </a:cubicBezTo>
                <a:cubicBezTo>
                  <a:pt x="239" y="101"/>
                  <a:pt x="241" y="101"/>
                  <a:pt x="240" y="101"/>
                </a:cubicBezTo>
                <a:cubicBezTo>
                  <a:pt x="239" y="101"/>
                  <a:pt x="239" y="101"/>
                  <a:pt x="238" y="101"/>
                </a:cubicBezTo>
                <a:cubicBezTo>
                  <a:pt x="238" y="101"/>
                  <a:pt x="238" y="101"/>
                  <a:pt x="238" y="101"/>
                </a:cubicBezTo>
                <a:cubicBezTo>
                  <a:pt x="237" y="101"/>
                  <a:pt x="238" y="101"/>
                  <a:pt x="239" y="101"/>
                </a:cubicBezTo>
                <a:cubicBezTo>
                  <a:pt x="238" y="101"/>
                  <a:pt x="237" y="101"/>
                  <a:pt x="237" y="101"/>
                </a:cubicBezTo>
                <a:cubicBezTo>
                  <a:pt x="238" y="101"/>
                  <a:pt x="235" y="100"/>
                  <a:pt x="238" y="100"/>
                </a:cubicBezTo>
                <a:cubicBezTo>
                  <a:pt x="236" y="100"/>
                  <a:pt x="235" y="99"/>
                  <a:pt x="234" y="100"/>
                </a:cubicBezTo>
                <a:cubicBezTo>
                  <a:pt x="237" y="100"/>
                  <a:pt x="234" y="99"/>
                  <a:pt x="236" y="100"/>
                </a:cubicBezTo>
                <a:cubicBezTo>
                  <a:pt x="236" y="100"/>
                  <a:pt x="236" y="100"/>
                  <a:pt x="236" y="100"/>
                </a:cubicBezTo>
                <a:cubicBezTo>
                  <a:pt x="236" y="100"/>
                  <a:pt x="235" y="100"/>
                  <a:pt x="234" y="100"/>
                </a:cubicBezTo>
                <a:cubicBezTo>
                  <a:pt x="233" y="99"/>
                  <a:pt x="234" y="99"/>
                  <a:pt x="233" y="98"/>
                </a:cubicBezTo>
                <a:cubicBezTo>
                  <a:pt x="237" y="99"/>
                  <a:pt x="234" y="97"/>
                  <a:pt x="237" y="98"/>
                </a:cubicBezTo>
                <a:cubicBezTo>
                  <a:pt x="237" y="98"/>
                  <a:pt x="237" y="98"/>
                  <a:pt x="238" y="98"/>
                </a:cubicBezTo>
                <a:cubicBezTo>
                  <a:pt x="238" y="98"/>
                  <a:pt x="238" y="98"/>
                  <a:pt x="239" y="98"/>
                </a:cubicBezTo>
                <a:cubicBezTo>
                  <a:pt x="239" y="98"/>
                  <a:pt x="239" y="98"/>
                  <a:pt x="239" y="98"/>
                </a:cubicBezTo>
                <a:cubicBezTo>
                  <a:pt x="238" y="99"/>
                  <a:pt x="236" y="97"/>
                  <a:pt x="235" y="97"/>
                </a:cubicBezTo>
                <a:cubicBezTo>
                  <a:pt x="237" y="97"/>
                  <a:pt x="235" y="97"/>
                  <a:pt x="234" y="96"/>
                </a:cubicBezTo>
                <a:cubicBezTo>
                  <a:pt x="237" y="97"/>
                  <a:pt x="233" y="96"/>
                  <a:pt x="236" y="96"/>
                </a:cubicBezTo>
                <a:cubicBezTo>
                  <a:pt x="235" y="96"/>
                  <a:pt x="235" y="97"/>
                  <a:pt x="236" y="97"/>
                </a:cubicBezTo>
                <a:cubicBezTo>
                  <a:pt x="238" y="96"/>
                  <a:pt x="236" y="96"/>
                  <a:pt x="234" y="95"/>
                </a:cubicBezTo>
                <a:cubicBezTo>
                  <a:pt x="235" y="95"/>
                  <a:pt x="236" y="96"/>
                  <a:pt x="237" y="96"/>
                </a:cubicBezTo>
                <a:cubicBezTo>
                  <a:pt x="234" y="95"/>
                  <a:pt x="235" y="94"/>
                  <a:pt x="236" y="94"/>
                </a:cubicBezTo>
                <a:cubicBezTo>
                  <a:pt x="235" y="94"/>
                  <a:pt x="233" y="94"/>
                  <a:pt x="232" y="93"/>
                </a:cubicBezTo>
                <a:cubicBezTo>
                  <a:pt x="233" y="93"/>
                  <a:pt x="233" y="93"/>
                  <a:pt x="234" y="93"/>
                </a:cubicBezTo>
                <a:cubicBezTo>
                  <a:pt x="234" y="93"/>
                  <a:pt x="233" y="93"/>
                  <a:pt x="234" y="94"/>
                </a:cubicBezTo>
                <a:cubicBezTo>
                  <a:pt x="234" y="93"/>
                  <a:pt x="238" y="93"/>
                  <a:pt x="236" y="93"/>
                </a:cubicBezTo>
                <a:cubicBezTo>
                  <a:pt x="235" y="93"/>
                  <a:pt x="235" y="93"/>
                  <a:pt x="236" y="93"/>
                </a:cubicBezTo>
                <a:cubicBezTo>
                  <a:pt x="235" y="93"/>
                  <a:pt x="234" y="93"/>
                  <a:pt x="233" y="93"/>
                </a:cubicBezTo>
                <a:cubicBezTo>
                  <a:pt x="236" y="93"/>
                  <a:pt x="233" y="92"/>
                  <a:pt x="233" y="92"/>
                </a:cubicBezTo>
                <a:cubicBezTo>
                  <a:pt x="234" y="92"/>
                  <a:pt x="235" y="92"/>
                  <a:pt x="235" y="92"/>
                </a:cubicBezTo>
                <a:cubicBezTo>
                  <a:pt x="234" y="92"/>
                  <a:pt x="235" y="92"/>
                  <a:pt x="235" y="92"/>
                </a:cubicBezTo>
                <a:cubicBezTo>
                  <a:pt x="233" y="92"/>
                  <a:pt x="235" y="91"/>
                  <a:pt x="233" y="91"/>
                </a:cubicBezTo>
                <a:cubicBezTo>
                  <a:pt x="233" y="91"/>
                  <a:pt x="232" y="91"/>
                  <a:pt x="232" y="91"/>
                </a:cubicBezTo>
                <a:cubicBezTo>
                  <a:pt x="233" y="91"/>
                  <a:pt x="236" y="92"/>
                  <a:pt x="236" y="91"/>
                </a:cubicBezTo>
                <a:cubicBezTo>
                  <a:pt x="236" y="91"/>
                  <a:pt x="236" y="91"/>
                  <a:pt x="236" y="91"/>
                </a:cubicBezTo>
                <a:cubicBezTo>
                  <a:pt x="237" y="91"/>
                  <a:pt x="237" y="91"/>
                  <a:pt x="238" y="91"/>
                </a:cubicBezTo>
                <a:cubicBezTo>
                  <a:pt x="237" y="90"/>
                  <a:pt x="237" y="90"/>
                  <a:pt x="236" y="90"/>
                </a:cubicBezTo>
                <a:cubicBezTo>
                  <a:pt x="237" y="89"/>
                  <a:pt x="238" y="89"/>
                  <a:pt x="238" y="89"/>
                </a:cubicBezTo>
                <a:cubicBezTo>
                  <a:pt x="235" y="88"/>
                  <a:pt x="240" y="87"/>
                  <a:pt x="237" y="87"/>
                </a:cubicBezTo>
                <a:cubicBezTo>
                  <a:pt x="237" y="86"/>
                  <a:pt x="238" y="87"/>
                  <a:pt x="239" y="87"/>
                </a:cubicBezTo>
                <a:cubicBezTo>
                  <a:pt x="239" y="86"/>
                  <a:pt x="238" y="86"/>
                  <a:pt x="238" y="86"/>
                </a:cubicBezTo>
                <a:cubicBezTo>
                  <a:pt x="238" y="86"/>
                  <a:pt x="238" y="86"/>
                  <a:pt x="238" y="86"/>
                </a:cubicBezTo>
                <a:cubicBezTo>
                  <a:pt x="238" y="86"/>
                  <a:pt x="238" y="86"/>
                  <a:pt x="238" y="86"/>
                </a:cubicBezTo>
                <a:cubicBezTo>
                  <a:pt x="238" y="86"/>
                  <a:pt x="237" y="86"/>
                  <a:pt x="237" y="86"/>
                </a:cubicBezTo>
                <a:cubicBezTo>
                  <a:pt x="237" y="86"/>
                  <a:pt x="238" y="86"/>
                  <a:pt x="238" y="86"/>
                </a:cubicBezTo>
                <a:cubicBezTo>
                  <a:pt x="237" y="86"/>
                  <a:pt x="237" y="86"/>
                  <a:pt x="238" y="86"/>
                </a:cubicBezTo>
                <a:cubicBezTo>
                  <a:pt x="238" y="86"/>
                  <a:pt x="238" y="86"/>
                  <a:pt x="238" y="86"/>
                </a:cubicBezTo>
                <a:cubicBezTo>
                  <a:pt x="238" y="86"/>
                  <a:pt x="238" y="86"/>
                  <a:pt x="238" y="86"/>
                </a:cubicBezTo>
                <a:cubicBezTo>
                  <a:pt x="238" y="86"/>
                  <a:pt x="238" y="86"/>
                  <a:pt x="239" y="86"/>
                </a:cubicBezTo>
                <a:cubicBezTo>
                  <a:pt x="238" y="86"/>
                  <a:pt x="238" y="86"/>
                  <a:pt x="238" y="86"/>
                </a:cubicBezTo>
                <a:cubicBezTo>
                  <a:pt x="238" y="86"/>
                  <a:pt x="238" y="86"/>
                  <a:pt x="238" y="86"/>
                </a:cubicBezTo>
                <a:cubicBezTo>
                  <a:pt x="238" y="86"/>
                  <a:pt x="238" y="86"/>
                  <a:pt x="238" y="86"/>
                </a:cubicBezTo>
                <a:cubicBezTo>
                  <a:pt x="236" y="86"/>
                  <a:pt x="238" y="86"/>
                  <a:pt x="235" y="85"/>
                </a:cubicBezTo>
                <a:cubicBezTo>
                  <a:pt x="235" y="85"/>
                  <a:pt x="236" y="85"/>
                  <a:pt x="235" y="85"/>
                </a:cubicBezTo>
                <a:cubicBezTo>
                  <a:pt x="236" y="85"/>
                  <a:pt x="237" y="86"/>
                  <a:pt x="237" y="85"/>
                </a:cubicBezTo>
                <a:cubicBezTo>
                  <a:pt x="235" y="85"/>
                  <a:pt x="239" y="85"/>
                  <a:pt x="237" y="85"/>
                </a:cubicBezTo>
                <a:cubicBezTo>
                  <a:pt x="237" y="85"/>
                  <a:pt x="234" y="84"/>
                  <a:pt x="234" y="84"/>
                </a:cubicBezTo>
                <a:cubicBezTo>
                  <a:pt x="238" y="85"/>
                  <a:pt x="235" y="84"/>
                  <a:pt x="234" y="84"/>
                </a:cubicBezTo>
                <a:cubicBezTo>
                  <a:pt x="236" y="85"/>
                  <a:pt x="236" y="84"/>
                  <a:pt x="238" y="85"/>
                </a:cubicBezTo>
                <a:cubicBezTo>
                  <a:pt x="237" y="84"/>
                  <a:pt x="238" y="85"/>
                  <a:pt x="237" y="84"/>
                </a:cubicBezTo>
                <a:cubicBezTo>
                  <a:pt x="238" y="84"/>
                  <a:pt x="239" y="85"/>
                  <a:pt x="239" y="85"/>
                </a:cubicBezTo>
                <a:cubicBezTo>
                  <a:pt x="238" y="84"/>
                  <a:pt x="239" y="84"/>
                  <a:pt x="239" y="84"/>
                </a:cubicBezTo>
                <a:cubicBezTo>
                  <a:pt x="236" y="84"/>
                  <a:pt x="236" y="83"/>
                  <a:pt x="235" y="83"/>
                </a:cubicBezTo>
                <a:cubicBezTo>
                  <a:pt x="235" y="83"/>
                  <a:pt x="236" y="83"/>
                  <a:pt x="236" y="83"/>
                </a:cubicBezTo>
                <a:cubicBezTo>
                  <a:pt x="236" y="83"/>
                  <a:pt x="235" y="83"/>
                  <a:pt x="236" y="83"/>
                </a:cubicBezTo>
                <a:cubicBezTo>
                  <a:pt x="237" y="83"/>
                  <a:pt x="237" y="83"/>
                  <a:pt x="237" y="83"/>
                </a:cubicBezTo>
                <a:cubicBezTo>
                  <a:pt x="236" y="83"/>
                  <a:pt x="237" y="84"/>
                  <a:pt x="238" y="84"/>
                </a:cubicBezTo>
                <a:cubicBezTo>
                  <a:pt x="238" y="84"/>
                  <a:pt x="238" y="84"/>
                  <a:pt x="239" y="84"/>
                </a:cubicBezTo>
                <a:cubicBezTo>
                  <a:pt x="238" y="84"/>
                  <a:pt x="240" y="84"/>
                  <a:pt x="238" y="84"/>
                </a:cubicBezTo>
                <a:cubicBezTo>
                  <a:pt x="237" y="83"/>
                  <a:pt x="240" y="84"/>
                  <a:pt x="240" y="83"/>
                </a:cubicBezTo>
                <a:cubicBezTo>
                  <a:pt x="239" y="83"/>
                  <a:pt x="236" y="82"/>
                  <a:pt x="236" y="82"/>
                </a:cubicBezTo>
                <a:cubicBezTo>
                  <a:pt x="237" y="82"/>
                  <a:pt x="237" y="82"/>
                  <a:pt x="236" y="82"/>
                </a:cubicBezTo>
                <a:cubicBezTo>
                  <a:pt x="236" y="82"/>
                  <a:pt x="236" y="81"/>
                  <a:pt x="236" y="81"/>
                </a:cubicBezTo>
                <a:cubicBezTo>
                  <a:pt x="237" y="82"/>
                  <a:pt x="237" y="82"/>
                  <a:pt x="239" y="82"/>
                </a:cubicBezTo>
                <a:cubicBezTo>
                  <a:pt x="238" y="82"/>
                  <a:pt x="241" y="83"/>
                  <a:pt x="237" y="82"/>
                </a:cubicBezTo>
                <a:cubicBezTo>
                  <a:pt x="239" y="83"/>
                  <a:pt x="239" y="83"/>
                  <a:pt x="240" y="83"/>
                </a:cubicBezTo>
                <a:cubicBezTo>
                  <a:pt x="240" y="83"/>
                  <a:pt x="240" y="83"/>
                  <a:pt x="241" y="83"/>
                </a:cubicBezTo>
                <a:cubicBezTo>
                  <a:pt x="241" y="83"/>
                  <a:pt x="241" y="83"/>
                  <a:pt x="241" y="84"/>
                </a:cubicBezTo>
                <a:cubicBezTo>
                  <a:pt x="241" y="83"/>
                  <a:pt x="240" y="83"/>
                  <a:pt x="239" y="82"/>
                </a:cubicBezTo>
                <a:cubicBezTo>
                  <a:pt x="242" y="83"/>
                  <a:pt x="240" y="82"/>
                  <a:pt x="240" y="81"/>
                </a:cubicBezTo>
                <a:cubicBezTo>
                  <a:pt x="239" y="82"/>
                  <a:pt x="239" y="80"/>
                  <a:pt x="238" y="81"/>
                </a:cubicBezTo>
                <a:cubicBezTo>
                  <a:pt x="240" y="81"/>
                  <a:pt x="237" y="81"/>
                  <a:pt x="236" y="81"/>
                </a:cubicBezTo>
                <a:cubicBezTo>
                  <a:pt x="236" y="79"/>
                  <a:pt x="238" y="78"/>
                  <a:pt x="238" y="75"/>
                </a:cubicBezTo>
                <a:cubicBezTo>
                  <a:pt x="241" y="76"/>
                  <a:pt x="244" y="77"/>
                  <a:pt x="245" y="76"/>
                </a:cubicBezTo>
                <a:cubicBezTo>
                  <a:pt x="243" y="74"/>
                  <a:pt x="245" y="74"/>
                  <a:pt x="242" y="72"/>
                </a:cubicBezTo>
                <a:cubicBezTo>
                  <a:pt x="243" y="72"/>
                  <a:pt x="244" y="73"/>
                  <a:pt x="244" y="73"/>
                </a:cubicBezTo>
                <a:cubicBezTo>
                  <a:pt x="243" y="72"/>
                  <a:pt x="244" y="72"/>
                  <a:pt x="244" y="72"/>
                </a:cubicBezTo>
                <a:cubicBezTo>
                  <a:pt x="241" y="72"/>
                  <a:pt x="246" y="72"/>
                  <a:pt x="244" y="72"/>
                </a:cubicBezTo>
                <a:cubicBezTo>
                  <a:pt x="244" y="72"/>
                  <a:pt x="243" y="72"/>
                  <a:pt x="243" y="71"/>
                </a:cubicBezTo>
                <a:cubicBezTo>
                  <a:pt x="243" y="71"/>
                  <a:pt x="242" y="71"/>
                  <a:pt x="242" y="71"/>
                </a:cubicBezTo>
                <a:cubicBezTo>
                  <a:pt x="244" y="71"/>
                  <a:pt x="243" y="71"/>
                  <a:pt x="243" y="71"/>
                </a:cubicBezTo>
                <a:cubicBezTo>
                  <a:pt x="243" y="71"/>
                  <a:pt x="244" y="71"/>
                  <a:pt x="244" y="71"/>
                </a:cubicBezTo>
                <a:cubicBezTo>
                  <a:pt x="241" y="70"/>
                  <a:pt x="242" y="71"/>
                  <a:pt x="241" y="71"/>
                </a:cubicBezTo>
                <a:cubicBezTo>
                  <a:pt x="241" y="70"/>
                  <a:pt x="240" y="70"/>
                  <a:pt x="239" y="69"/>
                </a:cubicBezTo>
                <a:cubicBezTo>
                  <a:pt x="240" y="69"/>
                  <a:pt x="240" y="70"/>
                  <a:pt x="241" y="70"/>
                </a:cubicBezTo>
                <a:cubicBezTo>
                  <a:pt x="241" y="70"/>
                  <a:pt x="239" y="69"/>
                  <a:pt x="240" y="69"/>
                </a:cubicBezTo>
                <a:cubicBezTo>
                  <a:pt x="242" y="70"/>
                  <a:pt x="241" y="69"/>
                  <a:pt x="242" y="69"/>
                </a:cubicBezTo>
                <a:cubicBezTo>
                  <a:pt x="241" y="69"/>
                  <a:pt x="243" y="70"/>
                  <a:pt x="244" y="70"/>
                </a:cubicBezTo>
                <a:cubicBezTo>
                  <a:pt x="244" y="70"/>
                  <a:pt x="246" y="70"/>
                  <a:pt x="245" y="70"/>
                </a:cubicBezTo>
                <a:cubicBezTo>
                  <a:pt x="244" y="69"/>
                  <a:pt x="242" y="69"/>
                  <a:pt x="241" y="68"/>
                </a:cubicBezTo>
                <a:cubicBezTo>
                  <a:pt x="242" y="69"/>
                  <a:pt x="242" y="69"/>
                  <a:pt x="244" y="69"/>
                </a:cubicBezTo>
                <a:cubicBezTo>
                  <a:pt x="244" y="69"/>
                  <a:pt x="245" y="69"/>
                  <a:pt x="246" y="69"/>
                </a:cubicBezTo>
                <a:cubicBezTo>
                  <a:pt x="243" y="69"/>
                  <a:pt x="246" y="69"/>
                  <a:pt x="244" y="68"/>
                </a:cubicBezTo>
                <a:cubicBezTo>
                  <a:pt x="244" y="68"/>
                  <a:pt x="242" y="68"/>
                  <a:pt x="241" y="68"/>
                </a:cubicBezTo>
                <a:cubicBezTo>
                  <a:pt x="244" y="69"/>
                  <a:pt x="244" y="68"/>
                  <a:pt x="245" y="68"/>
                </a:cubicBezTo>
                <a:cubicBezTo>
                  <a:pt x="247" y="69"/>
                  <a:pt x="246" y="69"/>
                  <a:pt x="248" y="69"/>
                </a:cubicBezTo>
                <a:cubicBezTo>
                  <a:pt x="248" y="69"/>
                  <a:pt x="249" y="69"/>
                  <a:pt x="247" y="68"/>
                </a:cubicBezTo>
                <a:cubicBezTo>
                  <a:pt x="247" y="68"/>
                  <a:pt x="247" y="69"/>
                  <a:pt x="246" y="68"/>
                </a:cubicBezTo>
                <a:cubicBezTo>
                  <a:pt x="245" y="68"/>
                  <a:pt x="247" y="68"/>
                  <a:pt x="249" y="69"/>
                </a:cubicBezTo>
                <a:cubicBezTo>
                  <a:pt x="249" y="68"/>
                  <a:pt x="249" y="68"/>
                  <a:pt x="249" y="68"/>
                </a:cubicBezTo>
                <a:cubicBezTo>
                  <a:pt x="245" y="67"/>
                  <a:pt x="249" y="68"/>
                  <a:pt x="246" y="67"/>
                </a:cubicBezTo>
                <a:cubicBezTo>
                  <a:pt x="249" y="67"/>
                  <a:pt x="246" y="67"/>
                  <a:pt x="246" y="67"/>
                </a:cubicBezTo>
                <a:cubicBezTo>
                  <a:pt x="247" y="67"/>
                  <a:pt x="248" y="67"/>
                  <a:pt x="249" y="67"/>
                </a:cubicBezTo>
                <a:cubicBezTo>
                  <a:pt x="248" y="67"/>
                  <a:pt x="249" y="67"/>
                  <a:pt x="247" y="66"/>
                </a:cubicBezTo>
                <a:cubicBezTo>
                  <a:pt x="246" y="66"/>
                  <a:pt x="248" y="67"/>
                  <a:pt x="246" y="66"/>
                </a:cubicBezTo>
                <a:cubicBezTo>
                  <a:pt x="246" y="66"/>
                  <a:pt x="246" y="66"/>
                  <a:pt x="246" y="66"/>
                </a:cubicBezTo>
                <a:cubicBezTo>
                  <a:pt x="247" y="66"/>
                  <a:pt x="250" y="67"/>
                  <a:pt x="248" y="66"/>
                </a:cubicBezTo>
                <a:cubicBezTo>
                  <a:pt x="248" y="66"/>
                  <a:pt x="245" y="66"/>
                  <a:pt x="245" y="65"/>
                </a:cubicBezTo>
                <a:cubicBezTo>
                  <a:pt x="246" y="65"/>
                  <a:pt x="246" y="65"/>
                  <a:pt x="247" y="66"/>
                </a:cubicBezTo>
                <a:cubicBezTo>
                  <a:pt x="247" y="66"/>
                  <a:pt x="247" y="66"/>
                  <a:pt x="248" y="66"/>
                </a:cubicBezTo>
                <a:cubicBezTo>
                  <a:pt x="248" y="66"/>
                  <a:pt x="246" y="65"/>
                  <a:pt x="248" y="65"/>
                </a:cubicBezTo>
                <a:cubicBezTo>
                  <a:pt x="247" y="65"/>
                  <a:pt x="244" y="64"/>
                  <a:pt x="244" y="64"/>
                </a:cubicBezTo>
                <a:cubicBezTo>
                  <a:pt x="244" y="63"/>
                  <a:pt x="244" y="63"/>
                  <a:pt x="245" y="64"/>
                </a:cubicBezTo>
                <a:cubicBezTo>
                  <a:pt x="247" y="64"/>
                  <a:pt x="244" y="64"/>
                  <a:pt x="246" y="64"/>
                </a:cubicBezTo>
                <a:cubicBezTo>
                  <a:pt x="246" y="64"/>
                  <a:pt x="246" y="64"/>
                  <a:pt x="247" y="64"/>
                </a:cubicBezTo>
                <a:cubicBezTo>
                  <a:pt x="246" y="64"/>
                  <a:pt x="247" y="64"/>
                  <a:pt x="248" y="64"/>
                </a:cubicBezTo>
                <a:cubicBezTo>
                  <a:pt x="247" y="64"/>
                  <a:pt x="246" y="64"/>
                  <a:pt x="246" y="63"/>
                </a:cubicBezTo>
                <a:cubicBezTo>
                  <a:pt x="247" y="64"/>
                  <a:pt x="247" y="64"/>
                  <a:pt x="248" y="64"/>
                </a:cubicBezTo>
                <a:cubicBezTo>
                  <a:pt x="248" y="64"/>
                  <a:pt x="247" y="63"/>
                  <a:pt x="249" y="63"/>
                </a:cubicBezTo>
                <a:cubicBezTo>
                  <a:pt x="246" y="62"/>
                  <a:pt x="249" y="62"/>
                  <a:pt x="246" y="61"/>
                </a:cubicBezTo>
                <a:cubicBezTo>
                  <a:pt x="246" y="61"/>
                  <a:pt x="246" y="61"/>
                  <a:pt x="245" y="61"/>
                </a:cubicBezTo>
                <a:cubicBezTo>
                  <a:pt x="244" y="61"/>
                  <a:pt x="244" y="61"/>
                  <a:pt x="243" y="60"/>
                </a:cubicBezTo>
                <a:cubicBezTo>
                  <a:pt x="244" y="60"/>
                  <a:pt x="246" y="61"/>
                  <a:pt x="246" y="61"/>
                </a:cubicBezTo>
                <a:cubicBezTo>
                  <a:pt x="244" y="60"/>
                  <a:pt x="246" y="61"/>
                  <a:pt x="247" y="61"/>
                </a:cubicBezTo>
                <a:cubicBezTo>
                  <a:pt x="246" y="60"/>
                  <a:pt x="246" y="60"/>
                  <a:pt x="244" y="59"/>
                </a:cubicBezTo>
                <a:cubicBezTo>
                  <a:pt x="247" y="60"/>
                  <a:pt x="245" y="58"/>
                  <a:pt x="251" y="60"/>
                </a:cubicBezTo>
                <a:cubicBezTo>
                  <a:pt x="251" y="59"/>
                  <a:pt x="247" y="57"/>
                  <a:pt x="249" y="57"/>
                </a:cubicBezTo>
                <a:cubicBezTo>
                  <a:pt x="247" y="56"/>
                  <a:pt x="249" y="57"/>
                  <a:pt x="249" y="57"/>
                </a:cubicBezTo>
                <a:cubicBezTo>
                  <a:pt x="249" y="57"/>
                  <a:pt x="248" y="56"/>
                  <a:pt x="248" y="56"/>
                </a:cubicBezTo>
                <a:cubicBezTo>
                  <a:pt x="249" y="56"/>
                  <a:pt x="249" y="56"/>
                  <a:pt x="250" y="56"/>
                </a:cubicBezTo>
                <a:cubicBezTo>
                  <a:pt x="248" y="56"/>
                  <a:pt x="248" y="54"/>
                  <a:pt x="249" y="54"/>
                </a:cubicBezTo>
                <a:cubicBezTo>
                  <a:pt x="249" y="54"/>
                  <a:pt x="248" y="54"/>
                  <a:pt x="248" y="54"/>
                </a:cubicBezTo>
                <a:cubicBezTo>
                  <a:pt x="250" y="54"/>
                  <a:pt x="246" y="52"/>
                  <a:pt x="249" y="52"/>
                </a:cubicBezTo>
                <a:cubicBezTo>
                  <a:pt x="247" y="51"/>
                  <a:pt x="246" y="51"/>
                  <a:pt x="245" y="50"/>
                </a:cubicBezTo>
                <a:cubicBezTo>
                  <a:pt x="247" y="51"/>
                  <a:pt x="246" y="50"/>
                  <a:pt x="249" y="51"/>
                </a:cubicBezTo>
                <a:cubicBezTo>
                  <a:pt x="248" y="50"/>
                  <a:pt x="249" y="50"/>
                  <a:pt x="248" y="49"/>
                </a:cubicBezTo>
                <a:cubicBezTo>
                  <a:pt x="249" y="49"/>
                  <a:pt x="250" y="50"/>
                  <a:pt x="250" y="49"/>
                </a:cubicBezTo>
                <a:cubicBezTo>
                  <a:pt x="246" y="48"/>
                  <a:pt x="251" y="48"/>
                  <a:pt x="247" y="46"/>
                </a:cubicBezTo>
                <a:cubicBezTo>
                  <a:pt x="248" y="46"/>
                  <a:pt x="248" y="46"/>
                  <a:pt x="248" y="46"/>
                </a:cubicBezTo>
                <a:cubicBezTo>
                  <a:pt x="248" y="46"/>
                  <a:pt x="248" y="46"/>
                  <a:pt x="248" y="46"/>
                </a:cubicBezTo>
                <a:cubicBezTo>
                  <a:pt x="248" y="47"/>
                  <a:pt x="249" y="47"/>
                  <a:pt x="249" y="47"/>
                </a:cubicBezTo>
                <a:cubicBezTo>
                  <a:pt x="249" y="47"/>
                  <a:pt x="248" y="46"/>
                  <a:pt x="248" y="46"/>
                </a:cubicBezTo>
                <a:cubicBezTo>
                  <a:pt x="248" y="46"/>
                  <a:pt x="248" y="45"/>
                  <a:pt x="248" y="45"/>
                </a:cubicBezTo>
                <a:cubicBezTo>
                  <a:pt x="249" y="45"/>
                  <a:pt x="249" y="45"/>
                  <a:pt x="249" y="45"/>
                </a:cubicBezTo>
                <a:cubicBezTo>
                  <a:pt x="249" y="45"/>
                  <a:pt x="250" y="45"/>
                  <a:pt x="250" y="45"/>
                </a:cubicBezTo>
                <a:cubicBezTo>
                  <a:pt x="250" y="45"/>
                  <a:pt x="250" y="45"/>
                  <a:pt x="250" y="44"/>
                </a:cubicBezTo>
                <a:cubicBezTo>
                  <a:pt x="251" y="44"/>
                  <a:pt x="252" y="44"/>
                  <a:pt x="251" y="44"/>
                </a:cubicBezTo>
                <a:cubicBezTo>
                  <a:pt x="251" y="44"/>
                  <a:pt x="252" y="44"/>
                  <a:pt x="251" y="44"/>
                </a:cubicBezTo>
                <a:cubicBezTo>
                  <a:pt x="251" y="44"/>
                  <a:pt x="251" y="44"/>
                  <a:pt x="250" y="44"/>
                </a:cubicBezTo>
                <a:cubicBezTo>
                  <a:pt x="250" y="44"/>
                  <a:pt x="250" y="44"/>
                  <a:pt x="250" y="44"/>
                </a:cubicBezTo>
                <a:cubicBezTo>
                  <a:pt x="251" y="44"/>
                  <a:pt x="251" y="44"/>
                  <a:pt x="251" y="44"/>
                </a:cubicBezTo>
                <a:cubicBezTo>
                  <a:pt x="251" y="44"/>
                  <a:pt x="251" y="44"/>
                  <a:pt x="250" y="44"/>
                </a:cubicBezTo>
                <a:cubicBezTo>
                  <a:pt x="250" y="44"/>
                  <a:pt x="250" y="44"/>
                  <a:pt x="250" y="44"/>
                </a:cubicBezTo>
                <a:cubicBezTo>
                  <a:pt x="251" y="44"/>
                  <a:pt x="251" y="43"/>
                  <a:pt x="250" y="44"/>
                </a:cubicBezTo>
                <a:cubicBezTo>
                  <a:pt x="250" y="43"/>
                  <a:pt x="250" y="43"/>
                  <a:pt x="250" y="43"/>
                </a:cubicBezTo>
                <a:cubicBezTo>
                  <a:pt x="250" y="43"/>
                  <a:pt x="250" y="43"/>
                  <a:pt x="250" y="43"/>
                </a:cubicBezTo>
                <a:cubicBezTo>
                  <a:pt x="251" y="43"/>
                  <a:pt x="251" y="43"/>
                  <a:pt x="251" y="43"/>
                </a:cubicBezTo>
                <a:cubicBezTo>
                  <a:pt x="252" y="44"/>
                  <a:pt x="252" y="44"/>
                  <a:pt x="252" y="44"/>
                </a:cubicBezTo>
                <a:cubicBezTo>
                  <a:pt x="253" y="45"/>
                  <a:pt x="255" y="45"/>
                  <a:pt x="257" y="45"/>
                </a:cubicBezTo>
                <a:cubicBezTo>
                  <a:pt x="258" y="46"/>
                  <a:pt x="261" y="46"/>
                  <a:pt x="262" y="44"/>
                </a:cubicBezTo>
                <a:cubicBezTo>
                  <a:pt x="261" y="46"/>
                  <a:pt x="265" y="46"/>
                  <a:pt x="267" y="45"/>
                </a:cubicBezTo>
                <a:cubicBezTo>
                  <a:pt x="267" y="45"/>
                  <a:pt x="268" y="46"/>
                  <a:pt x="269" y="46"/>
                </a:cubicBezTo>
                <a:close/>
                <a:moveTo>
                  <a:pt x="250" y="119"/>
                </a:moveTo>
                <a:cubicBezTo>
                  <a:pt x="250" y="119"/>
                  <a:pt x="250" y="118"/>
                  <a:pt x="250" y="119"/>
                </a:cubicBezTo>
                <a:cubicBezTo>
                  <a:pt x="250" y="119"/>
                  <a:pt x="250" y="119"/>
                  <a:pt x="250" y="119"/>
                </a:cubicBezTo>
                <a:close/>
                <a:moveTo>
                  <a:pt x="236" y="101"/>
                </a:moveTo>
                <a:cubicBezTo>
                  <a:pt x="235" y="101"/>
                  <a:pt x="234" y="101"/>
                  <a:pt x="232" y="101"/>
                </a:cubicBezTo>
                <a:cubicBezTo>
                  <a:pt x="232" y="101"/>
                  <a:pt x="232" y="101"/>
                  <a:pt x="232" y="100"/>
                </a:cubicBezTo>
                <a:cubicBezTo>
                  <a:pt x="232" y="100"/>
                  <a:pt x="232" y="101"/>
                  <a:pt x="232" y="101"/>
                </a:cubicBezTo>
                <a:cubicBezTo>
                  <a:pt x="234" y="101"/>
                  <a:pt x="234" y="101"/>
                  <a:pt x="236" y="101"/>
                </a:cubicBezTo>
                <a:close/>
                <a:moveTo>
                  <a:pt x="230" y="95"/>
                </a:moveTo>
                <a:cubicBezTo>
                  <a:pt x="231" y="95"/>
                  <a:pt x="233" y="96"/>
                  <a:pt x="234" y="96"/>
                </a:cubicBezTo>
                <a:cubicBezTo>
                  <a:pt x="237" y="96"/>
                  <a:pt x="231" y="96"/>
                  <a:pt x="230" y="95"/>
                </a:cubicBezTo>
                <a:close/>
                <a:moveTo>
                  <a:pt x="239" y="68"/>
                </a:moveTo>
                <a:cubicBezTo>
                  <a:pt x="238" y="67"/>
                  <a:pt x="238" y="67"/>
                  <a:pt x="237" y="67"/>
                </a:cubicBezTo>
                <a:cubicBezTo>
                  <a:pt x="237" y="67"/>
                  <a:pt x="238" y="67"/>
                  <a:pt x="240" y="67"/>
                </a:cubicBezTo>
                <a:cubicBezTo>
                  <a:pt x="238" y="67"/>
                  <a:pt x="240" y="67"/>
                  <a:pt x="239" y="68"/>
                </a:cubicBezTo>
                <a:close/>
                <a:moveTo>
                  <a:pt x="239" y="67"/>
                </a:moveTo>
                <a:cubicBezTo>
                  <a:pt x="239" y="66"/>
                  <a:pt x="240" y="67"/>
                  <a:pt x="242" y="67"/>
                </a:cubicBezTo>
                <a:cubicBezTo>
                  <a:pt x="242" y="67"/>
                  <a:pt x="242" y="67"/>
                  <a:pt x="242" y="67"/>
                </a:cubicBezTo>
                <a:cubicBezTo>
                  <a:pt x="241" y="67"/>
                  <a:pt x="241" y="67"/>
                  <a:pt x="241" y="67"/>
                </a:cubicBezTo>
                <a:cubicBezTo>
                  <a:pt x="240" y="67"/>
                  <a:pt x="240" y="67"/>
                  <a:pt x="239" y="67"/>
                </a:cubicBezTo>
                <a:close/>
                <a:moveTo>
                  <a:pt x="239" y="65"/>
                </a:moveTo>
                <a:cubicBezTo>
                  <a:pt x="239" y="65"/>
                  <a:pt x="239" y="65"/>
                  <a:pt x="239" y="65"/>
                </a:cubicBezTo>
                <a:cubicBezTo>
                  <a:pt x="241" y="65"/>
                  <a:pt x="242" y="66"/>
                  <a:pt x="242" y="66"/>
                </a:cubicBezTo>
                <a:cubicBezTo>
                  <a:pt x="241" y="66"/>
                  <a:pt x="240" y="66"/>
                  <a:pt x="239" y="66"/>
                </a:cubicBezTo>
                <a:cubicBezTo>
                  <a:pt x="238" y="65"/>
                  <a:pt x="240" y="65"/>
                  <a:pt x="241" y="65"/>
                </a:cubicBezTo>
                <a:cubicBezTo>
                  <a:pt x="240" y="65"/>
                  <a:pt x="240" y="65"/>
                  <a:pt x="239" y="65"/>
                </a:cubicBezTo>
                <a:close/>
                <a:moveTo>
                  <a:pt x="240" y="44"/>
                </a:moveTo>
                <a:cubicBezTo>
                  <a:pt x="241" y="43"/>
                  <a:pt x="240" y="44"/>
                  <a:pt x="240" y="44"/>
                </a:cubicBezTo>
                <a:cubicBezTo>
                  <a:pt x="240" y="44"/>
                  <a:pt x="239" y="45"/>
                  <a:pt x="239" y="45"/>
                </a:cubicBezTo>
                <a:cubicBezTo>
                  <a:pt x="239" y="45"/>
                  <a:pt x="239" y="45"/>
                  <a:pt x="240" y="45"/>
                </a:cubicBezTo>
                <a:cubicBezTo>
                  <a:pt x="241" y="44"/>
                  <a:pt x="239" y="45"/>
                  <a:pt x="240" y="44"/>
                </a:cubicBezTo>
                <a:close/>
                <a:moveTo>
                  <a:pt x="239" y="45"/>
                </a:moveTo>
                <a:cubicBezTo>
                  <a:pt x="239" y="45"/>
                  <a:pt x="239" y="45"/>
                  <a:pt x="239" y="45"/>
                </a:cubicBezTo>
                <a:cubicBezTo>
                  <a:pt x="239" y="45"/>
                  <a:pt x="239" y="45"/>
                  <a:pt x="239" y="45"/>
                </a:cubicBezTo>
                <a:cubicBezTo>
                  <a:pt x="239" y="45"/>
                  <a:pt x="239" y="45"/>
                  <a:pt x="239" y="45"/>
                </a:cubicBezTo>
                <a:close/>
                <a:moveTo>
                  <a:pt x="240" y="44"/>
                </a:moveTo>
                <a:cubicBezTo>
                  <a:pt x="240" y="44"/>
                  <a:pt x="240" y="44"/>
                  <a:pt x="239" y="45"/>
                </a:cubicBezTo>
                <a:cubicBezTo>
                  <a:pt x="239" y="45"/>
                  <a:pt x="239" y="45"/>
                  <a:pt x="239" y="45"/>
                </a:cubicBezTo>
                <a:cubicBezTo>
                  <a:pt x="239" y="45"/>
                  <a:pt x="239" y="45"/>
                  <a:pt x="239" y="45"/>
                </a:cubicBezTo>
                <a:cubicBezTo>
                  <a:pt x="239" y="45"/>
                  <a:pt x="239" y="45"/>
                  <a:pt x="240" y="44"/>
                </a:cubicBezTo>
                <a:close/>
                <a:moveTo>
                  <a:pt x="241" y="43"/>
                </a:moveTo>
                <a:cubicBezTo>
                  <a:pt x="240" y="44"/>
                  <a:pt x="240" y="44"/>
                  <a:pt x="240" y="45"/>
                </a:cubicBezTo>
                <a:cubicBezTo>
                  <a:pt x="240" y="45"/>
                  <a:pt x="240" y="45"/>
                  <a:pt x="239" y="45"/>
                </a:cubicBezTo>
                <a:cubicBezTo>
                  <a:pt x="239" y="45"/>
                  <a:pt x="239" y="45"/>
                  <a:pt x="239" y="45"/>
                </a:cubicBezTo>
                <a:cubicBezTo>
                  <a:pt x="239" y="45"/>
                  <a:pt x="240" y="45"/>
                  <a:pt x="240" y="44"/>
                </a:cubicBezTo>
                <a:cubicBezTo>
                  <a:pt x="240" y="44"/>
                  <a:pt x="241" y="43"/>
                  <a:pt x="241" y="43"/>
                </a:cubicBezTo>
                <a:close/>
                <a:moveTo>
                  <a:pt x="239" y="45"/>
                </a:moveTo>
                <a:cubicBezTo>
                  <a:pt x="239" y="45"/>
                  <a:pt x="239" y="45"/>
                  <a:pt x="240" y="45"/>
                </a:cubicBezTo>
                <a:cubicBezTo>
                  <a:pt x="240" y="44"/>
                  <a:pt x="240" y="44"/>
                  <a:pt x="239" y="45"/>
                </a:cubicBezTo>
                <a:cubicBezTo>
                  <a:pt x="240" y="45"/>
                  <a:pt x="242" y="43"/>
                  <a:pt x="242" y="42"/>
                </a:cubicBezTo>
                <a:cubicBezTo>
                  <a:pt x="242" y="42"/>
                  <a:pt x="242" y="42"/>
                  <a:pt x="242" y="42"/>
                </a:cubicBezTo>
                <a:cubicBezTo>
                  <a:pt x="242" y="42"/>
                  <a:pt x="242" y="43"/>
                  <a:pt x="242" y="43"/>
                </a:cubicBezTo>
                <a:cubicBezTo>
                  <a:pt x="240" y="44"/>
                  <a:pt x="242" y="42"/>
                  <a:pt x="241" y="43"/>
                </a:cubicBezTo>
                <a:cubicBezTo>
                  <a:pt x="241" y="43"/>
                  <a:pt x="240" y="44"/>
                  <a:pt x="240" y="44"/>
                </a:cubicBezTo>
                <a:cubicBezTo>
                  <a:pt x="241" y="44"/>
                  <a:pt x="240" y="44"/>
                  <a:pt x="240" y="45"/>
                </a:cubicBezTo>
                <a:cubicBezTo>
                  <a:pt x="240" y="44"/>
                  <a:pt x="241" y="44"/>
                  <a:pt x="241" y="43"/>
                </a:cubicBezTo>
                <a:cubicBezTo>
                  <a:pt x="240" y="44"/>
                  <a:pt x="240" y="44"/>
                  <a:pt x="240" y="45"/>
                </a:cubicBezTo>
                <a:cubicBezTo>
                  <a:pt x="240" y="45"/>
                  <a:pt x="241" y="44"/>
                  <a:pt x="239" y="45"/>
                </a:cubicBezTo>
                <a:cubicBezTo>
                  <a:pt x="241" y="43"/>
                  <a:pt x="239" y="45"/>
                  <a:pt x="242" y="43"/>
                </a:cubicBezTo>
                <a:cubicBezTo>
                  <a:pt x="242" y="43"/>
                  <a:pt x="242" y="43"/>
                  <a:pt x="242" y="43"/>
                </a:cubicBezTo>
                <a:cubicBezTo>
                  <a:pt x="242" y="43"/>
                  <a:pt x="242" y="43"/>
                  <a:pt x="242" y="43"/>
                </a:cubicBezTo>
                <a:cubicBezTo>
                  <a:pt x="242" y="43"/>
                  <a:pt x="241" y="44"/>
                  <a:pt x="241" y="44"/>
                </a:cubicBezTo>
                <a:cubicBezTo>
                  <a:pt x="242" y="43"/>
                  <a:pt x="242" y="43"/>
                  <a:pt x="242" y="43"/>
                </a:cubicBezTo>
                <a:cubicBezTo>
                  <a:pt x="242" y="43"/>
                  <a:pt x="242" y="43"/>
                  <a:pt x="242" y="43"/>
                </a:cubicBezTo>
                <a:cubicBezTo>
                  <a:pt x="242" y="43"/>
                  <a:pt x="242" y="43"/>
                  <a:pt x="241" y="44"/>
                </a:cubicBezTo>
                <a:cubicBezTo>
                  <a:pt x="242" y="43"/>
                  <a:pt x="242" y="43"/>
                  <a:pt x="242" y="43"/>
                </a:cubicBezTo>
                <a:cubicBezTo>
                  <a:pt x="242" y="43"/>
                  <a:pt x="242" y="43"/>
                  <a:pt x="242" y="43"/>
                </a:cubicBezTo>
                <a:cubicBezTo>
                  <a:pt x="242" y="43"/>
                  <a:pt x="242" y="43"/>
                  <a:pt x="242" y="44"/>
                </a:cubicBezTo>
                <a:cubicBezTo>
                  <a:pt x="242" y="44"/>
                  <a:pt x="241" y="44"/>
                  <a:pt x="241" y="44"/>
                </a:cubicBezTo>
                <a:cubicBezTo>
                  <a:pt x="240" y="44"/>
                  <a:pt x="240" y="45"/>
                  <a:pt x="239" y="45"/>
                </a:cubicBezTo>
                <a:cubicBezTo>
                  <a:pt x="239" y="45"/>
                  <a:pt x="239" y="45"/>
                  <a:pt x="239" y="45"/>
                </a:cubicBezTo>
                <a:close/>
                <a:moveTo>
                  <a:pt x="243" y="40"/>
                </a:moveTo>
                <a:cubicBezTo>
                  <a:pt x="243" y="40"/>
                  <a:pt x="244" y="39"/>
                  <a:pt x="244" y="39"/>
                </a:cubicBezTo>
                <a:cubicBezTo>
                  <a:pt x="244" y="38"/>
                  <a:pt x="244" y="39"/>
                  <a:pt x="243" y="41"/>
                </a:cubicBezTo>
                <a:cubicBezTo>
                  <a:pt x="243" y="41"/>
                  <a:pt x="243" y="41"/>
                  <a:pt x="243" y="41"/>
                </a:cubicBezTo>
                <a:cubicBezTo>
                  <a:pt x="243" y="40"/>
                  <a:pt x="243" y="40"/>
                  <a:pt x="243" y="40"/>
                </a:cubicBezTo>
                <a:close/>
                <a:moveTo>
                  <a:pt x="249" y="45"/>
                </a:moveTo>
                <a:cubicBezTo>
                  <a:pt x="249" y="45"/>
                  <a:pt x="248" y="45"/>
                  <a:pt x="248" y="45"/>
                </a:cubicBezTo>
                <a:cubicBezTo>
                  <a:pt x="248" y="45"/>
                  <a:pt x="248" y="45"/>
                  <a:pt x="248" y="45"/>
                </a:cubicBezTo>
                <a:cubicBezTo>
                  <a:pt x="248" y="45"/>
                  <a:pt x="249" y="45"/>
                  <a:pt x="249" y="45"/>
                </a:cubicBezTo>
                <a:close/>
                <a:moveTo>
                  <a:pt x="244" y="42"/>
                </a:moveTo>
                <a:cubicBezTo>
                  <a:pt x="244" y="42"/>
                  <a:pt x="244" y="42"/>
                  <a:pt x="244" y="42"/>
                </a:cubicBezTo>
                <a:cubicBezTo>
                  <a:pt x="244" y="42"/>
                  <a:pt x="244" y="42"/>
                  <a:pt x="244" y="42"/>
                </a:cubicBezTo>
                <a:cubicBezTo>
                  <a:pt x="244" y="42"/>
                  <a:pt x="244" y="42"/>
                  <a:pt x="244" y="42"/>
                </a:cubicBezTo>
                <a:close/>
                <a:moveTo>
                  <a:pt x="247" y="46"/>
                </a:moveTo>
                <a:cubicBezTo>
                  <a:pt x="247" y="46"/>
                  <a:pt x="247" y="46"/>
                  <a:pt x="247" y="46"/>
                </a:cubicBezTo>
                <a:cubicBezTo>
                  <a:pt x="247" y="45"/>
                  <a:pt x="247" y="45"/>
                  <a:pt x="247" y="45"/>
                </a:cubicBezTo>
                <a:cubicBezTo>
                  <a:pt x="247" y="45"/>
                  <a:pt x="247" y="45"/>
                  <a:pt x="247" y="45"/>
                </a:cubicBezTo>
                <a:cubicBezTo>
                  <a:pt x="247" y="45"/>
                  <a:pt x="247" y="46"/>
                  <a:pt x="248" y="46"/>
                </a:cubicBezTo>
                <a:cubicBezTo>
                  <a:pt x="248" y="46"/>
                  <a:pt x="247" y="46"/>
                  <a:pt x="247" y="46"/>
                </a:cubicBezTo>
                <a:close/>
                <a:moveTo>
                  <a:pt x="249" y="44"/>
                </a:moveTo>
                <a:cubicBezTo>
                  <a:pt x="249" y="44"/>
                  <a:pt x="249" y="44"/>
                  <a:pt x="249" y="44"/>
                </a:cubicBezTo>
                <a:cubicBezTo>
                  <a:pt x="249" y="44"/>
                  <a:pt x="249" y="44"/>
                  <a:pt x="249" y="44"/>
                </a:cubicBezTo>
                <a:cubicBezTo>
                  <a:pt x="249" y="44"/>
                  <a:pt x="249" y="44"/>
                  <a:pt x="249" y="44"/>
                </a:cubicBezTo>
                <a:close/>
                <a:moveTo>
                  <a:pt x="249" y="44"/>
                </a:moveTo>
                <a:cubicBezTo>
                  <a:pt x="249" y="44"/>
                  <a:pt x="249" y="44"/>
                  <a:pt x="249" y="44"/>
                </a:cubicBezTo>
                <a:cubicBezTo>
                  <a:pt x="249" y="44"/>
                  <a:pt x="249" y="44"/>
                  <a:pt x="249" y="44"/>
                </a:cubicBezTo>
                <a:cubicBezTo>
                  <a:pt x="249" y="44"/>
                  <a:pt x="249" y="44"/>
                  <a:pt x="249" y="44"/>
                </a:cubicBezTo>
                <a:close/>
                <a:moveTo>
                  <a:pt x="249" y="44"/>
                </a:moveTo>
                <a:cubicBezTo>
                  <a:pt x="249" y="44"/>
                  <a:pt x="249" y="44"/>
                  <a:pt x="249" y="44"/>
                </a:cubicBezTo>
                <a:cubicBezTo>
                  <a:pt x="249" y="44"/>
                  <a:pt x="249" y="44"/>
                  <a:pt x="249" y="44"/>
                </a:cubicBezTo>
                <a:close/>
                <a:moveTo>
                  <a:pt x="243" y="42"/>
                </a:moveTo>
                <a:cubicBezTo>
                  <a:pt x="243" y="42"/>
                  <a:pt x="243" y="42"/>
                  <a:pt x="243" y="42"/>
                </a:cubicBezTo>
                <a:cubicBezTo>
                  <a:pt x="243" y="42"/>
                  <a:pt x="244" y="42"/>
                  <a:pt x="244" y="42"/>
                </a:cubicBezTo>
                <a:cubicBezTo>
                  <a:pt x="244" y="42"/>
                  <a:pt x="244" y="42"/>
                  <a:pt x="244" y="42"/>
                </a:cubicBezTo>
                <a:cubicBezTo>
                  <a:pt x="244" y="42"/>
                  <a:pt x="244" y="42"/>
                  <a:pt x="243" y="42"/>
                </a:cubicBezTo>
                <a:close/>
                <a:moveTo>
                  <a:pt x="244" y="40"/>
                </a:moveTo>
                <a:cubicBezTo>
                  <a:pt x="244" y="39"/>
                  <a:pt x="245" y="39"/>
                  <a:pt x="245" y="38"/>
                </a:cubicBezTo>
                <a:cubicBezTo>
                  <a:pt x="245" y="39"/>
                  <a:pt x="245" y="39"/>
                  <a:pt x="245" y="39"/>
                </a:cubicBezTo>
                <a:cubicBezTo>
                  <a:pt x="245" y="39"/>
                  <a:pt x="244" y="39"/>
                  <a:pt x="244" y="39"/>
                </a:cubicBezTo>
                <a:cubicBezTo>
                  <a:pt x="244" y="39"/>
                  <a:pt x="244" y="39"/>
                  <a:pt x="244" y="40"/>
                </a:cubicBezTo>
                <a:close/>
                <a:moveTo>
                  <a:pt x="244" y="40"/>
                </a:moveTo>
                <a:cubicBezTo>
                  <a:pt x="244" y="40"/>
                  <a:pt x="244" y="40"/>
                  <a:pt x="244" y="40"/>
                </a:cubicBezTo>
                <a:cubicBezTo>
                  <a:pt x="244" y="39"/>
                  <a:pt x="244" y="39"/>
                  <a:pt x="245" y="39"/>
                </a:cubicBezTo>
                <a:cubicBezTo>
                  <a:pt x="245" y="38"/>
                  <a:pt x="244" y="39"/>
                  <a:pt x="244" y="40"/>
                </a:cubicBezTo>
                <a:close/>
                <a:moveTo>
                  <a:pt x="243" y="40"/>
                </a:moveTo>
                <a:cubicBezTo>
                  <a:pt x="243" y="41"/>
                  <a:pt x="243" y="41"/>
                  <a:pt x="243" y="41"/>
                </a:cubicBezTo>
                <a:cubicBezTo>
                  <a:pt x="243" y="41"/>
                  <a:pt x="243" y="40"/>
                  <a:pt x="243" y="40"/>
                </a:cubicBezTo>
                <a:cubicBezTo>
                  <a:pt x="243" y="40"/>
                  <a:pt x="243" y="40"/>
                  <a:pt x="243" y="40"/>
                </a:cubicBezTo>
                <a:close/>
                <a:moveTo>
                  <a:pt x="244" y="39"/>
                </a:moveTo>
                <a:cubicBezTo>
                  <a:pt x="244" y="38"/>
                  <a:pt x="243" y="39"/>
                  <a:pt x="244" y="39"/>
                </a:cubicBezTo>
                <a:cubicBezTo>
                  <a:pt x="244" y="38"/>
                  <a:pt x="244" y="38"/>
                  <a:pt x="245" y="37"/>
                </a:cubicBezTo>
                <a:cubicBezTo>
                  <a:pt x="245" y="37"/>
                  <a:pt x="245" y="38"/>
                  <a:pt x="244" y="39"/>
                </a:cubicBezTo>
                <a:close/>
                <a:moveTo>
                  <a:pt x="242" y="41"/>
                </a:moveTo>
                <a:cubicBezTo>
                  <a:pt x="242" y="41"/>
                  <a:pt x="242" y="41"/>
                  <a:pt x="242" y="41"/>
                </a:cubicBezTo>
                <a:cubicBezTo>
                  <a:pt x="242" y="41"/>
                  <a:pt x="242" y="41"/>
                  <a:pt x="242" y="41"/>
                </a:cubicBezTo>
                <a:cubicBezTo>
                  <a:pt x="242" y="41"/>
                  <a:pt x="242" y="41"/>
                  <a:pt x="242" y="41"/>
                </a:cubicBezTo>
                <a:close/>
                <a:moveTo>
                  <a:pt x="241" y="44"/>
                </a:moveTo>
                <a:cubicBezTo>
                  <a:pt x="241" y="44"/>
                  <a:pt x="241" y="44"/>
                  <a:pt x="241" y="44"/>
                </a:cubicBezTo>
                <a:close/>
                <a:moveTo>
                  <a:pt x="242" y="44"/>
                </a:moveTo>
                <a:cubicBezTo>
                  <a:pt x="241" y="44"/>
                  <a:pt x="241" y="44"/>
                  <a:pt x="241" y="44"/>
                </a:cubicBezTo>
                <a:cubicBezTo>
                  <a:pt x="241" y="44"/>
                  <a:pt x="241" y="44"/>
                  <a:pt x="242" y="44"/>
                </a:cubicBezTo>
                <a:close/>
                <a:moveTo>
                  <a:pt x="241" y="45"/>
                </a:moveTo>
                <a:cubicBezTo>
                  <a:pt x="241" y="45"/>
                  <a:pt x="241" y="45"/>
                  <a:pt x="241" y="45"/>
                </a:cubicBezTo>
                <a:cubicBezTo>
                  <a:pt x="241" y="45"/>
                  <a:pt x="241" y="45"/>
                  <a:pt x="241" y="45"/>
                </a:cubicBezTo>
                <a:cubicBezTo>
                  <a:pt x="241" y="45"/>
                  <a:pt x="241" y="45"/>
                  <a:pt x="241" y="45"/>
                </a:cubicBezTo>
                <a:close/>
                <a:moveTo>
                  <a:pt x="242" y="44"/>
                </a:moveTo>
                <a:cubicBezTo>
                  <a:pt x="242" y="44"/>
                  <a:pt x="242" y="44"/>
                  <a:pt x="242" y="44"/>
                </a:cubicBezTo>
                <a:cubicBezTo>
                  <a:pt x="242" y="44"/>
                  <a:pt x="242" y="44"/>
                  <a:pt x="242" y="44"/>
                </a:cubicBezTo>
                <a:cubicBezTo>
                  <a:pt x="242" y="44"/>
                  <a:pt x="242" y="44"/>
                  <a:pt x="242" y="44"/>
                </a:cubicBezTo>
                <a:close/>
                <a:moveTo>
                  <a:pt x="242" y="44"/>
                </a:moveTo>
                <a:cubicBezTo>
                  <a:pt x="243" y="44"/>
                  <a:pt x="243" y="44"/>
                  <a:pt x="242" y="44"/>
                </a:cubicBezTo>
                <a:cubicBezTo>
                  <a:pt x="242" y="44"/>
                  <a:pt x="242" y="44"/>
                  <a:pt x="242" y="44"/>
                </a:cubicBezTo>
                <a:close/>
                <a:moveTo>
                  <a:pt x="243" y="44"/>
                </a:moveTo>
                <a:cubicBezTo>
                  <a:pt x="243" y="44"/>
                  <a:pt x="243" y="44"/>
                  <a:pt x="243" y="44"/>
                </a:cubicBezTo>
                <a:cubicBezTo>
                  <a:pt x="243" y="44"/>
                  <a:pt x="243" y="44"/>
                  <a:pt x="243" y="44"/>
                </a:cubicBezTo>
                <a:cubicBezTo>
                  <a:pt x="243" y="44"/>
                  <a:pt x="243" y="44"/>
                  <a:pt x="243" y="44"/>
                </a:cubicBezTo>
                <a:cubicBezTo>
                  <a:pt x="243" y="44"/>
                  <a:pt x="243" y="44"/>
                  <a:pt x="243" y="44"/>
                </a:cubicBezTo>
                <a:cubicBezTo>
                  <a:pt x="243" y="44"/>
                  <a:pt x="243" y="44"/>
                  <a:pt x="243" y="44"/>
                </a:cubicBezTo>
                <a:cubicBezTo>
                  <a:pt x="243" y="44"/>
                  <a:pt x="243" y="44"/>
                  <a:pt x="243" y="44"/>
                </a:cubicBezTo>
                <a:close/>
                <a:moveTo>
                  <a:pt x="248" y="37"/>
                </a:moveTo>
                <a:cubicBezTo>
                  <a:pt x="248" y="37"/>
                  <a:pt x="248" y="37"/>
                  <a:pt x="248" y="37"/>
                </a:cubicBezTo>
                <a:cubicBezTo>
                  <a:pt x="248" y="37"/>
                  <a:pt x="248" y="37"/>
                  <a:pt x="248" y="37"/>
                </a:cubicBezTo>
                <a:cubicBezTo>
                  <a:pt x="248" y="37"/>
                  <a:pt x="248" y="37"/>
                  <a:pt x="248" y="37"/>
                </a:cubicBezTo>
                <a:close/>
                <a:moveTo>
                  <a:pt x="236" y="35"/>
                </a:moveTo>
                <a:cubicBezTo>
                  <a:pt x="236" y="36"/>
                  <a:pt x="236" y="36"/>
                  <a:pt x="236" y="36"/>
                </a:cubicBezTo>
                <a:cubicBezTo>
                  <a:pt x="236" y="36"/>
                  <a:pt x="236" y="35"/>
                  <a:pt x="236" y="37"/>
                </a:cubicBezTo>
                <a:cubicBezTo>
                  <a:pt x="236" y="36"/>
                  <a:pt x="236" y="40"/>
                  <a:pt x="236" y="39"/>
                </a:cubicBezTo>
                <a:cubicBezTo>
                  <a:pt x="236" y="37"/>
                  <a:pt x="236" y="38"/>
                  <a:pt x="236" y="38"/>
                </a:cubicBezTo>
                <a:cubicBezTo>
                  <a:pt x="236" y="37"/>
                  <a:pt x="236" y="36"/>
                  <a:pt x="236" y="36"/>
                </a:cubicBezTo>
                <a:cubicBezTo>
                  <a:pt x="236" y="38"/>
                  <a:pt x="236" y="36"/>
                  <a:pt x="237" y="36"/>
                </a:cubicBezTo>
                <a:cubicBezTo>
                  <a:pt x="237" y="36"/>
                  <a:pt x="237" y="37"/>
                  <a:pt x="237" y="37"/>
                </a:cubicBezTo>
                <a:cubicBezTo>
                  <a:pt x="237" y="36"/>
                  <a:pt x="237" y="37"/>
                  <a:pt x="237" y="37"/>
                </a:cubicBezTo>
                <a:cubicBezTo>
                  <a:pt x="237" y="35"/>
                  <a:pt x="237" y="37"/>
                  <a:pt x="237" y="35"/>
                </a:cubicBezTo>
                <a:cubicBezTo>
                  <a:pt x="237" y="35"/>
                  <a:pt x="237" y="34"/>
                  <a:pt x="237" y="34"/>
                </a:cubicBezTo>
                <a:cubicBezTo>
                  <a:pt x="237" y="35"/>
                  <a:pt x="237" y="36"/>
                  <a:pt x="237" y="37"/>
                </a:cubicBezTo>
                <a:cubicBezTo>
                  <a:pt x="237" y="38"/>
                  <a:pt x="237" y="39"/>
                  <a:pt x="237" y="39"/>
                </a:cubicBezTo>
                <a:cubicBezTo>
                  <a:pt x="237" y="38"/>
                  <a:pt x="237" y="39"/>
                  <a:pt x="237" y="38"/>
                </a:cubicBezTo>
                <a:cubicBezTo>
                  <a:pt x="237" y="39"/>
                  <a:pt x="237" y="39"/>
                  <a:pt x="237" y="40"/>
                </a:cubicBezTo>
                <a:cubicBezTo>
                  <a:pt x="237" y="39"/>
                  <a:pt x="237" y="39"/>
                  <a:pt x="237" y="38"/>
                </a:cubicBezTo>
                <a:cubicBezTo>
                  <a:pt x="237" y="39"/>
                  <a:pt x="237" y="40"/>
                  <a:pt x="237" y="40"/>
                </a:cubicBezTo>
                <a:cubicBezTo>
                  <a:pt x="238" y="37"/>
                  <a:pt x="238" y="42"/>
                  <a:pt x="238" y="39"/>
                </a:cubicBezTo>
                <a:cubicBezTo>
                  <a:pt x="238" y="39"/>
                  <a:pt x="238" y="40"/>
                  <a:pt x="238" y="41"/>
                </a:cubicBezTo>
                <a:cubicBezTo>
                  <a:pt x="238" y="40"/>
                  <a:pt x="238" y="40"/>
                  <a:pt x="238" y="39"/>
                </a:cubicBezTo>
                <a:cubicBezTo>
                  <a:pt x="238" y="42"/>
                  <a:pt x="238" y="38"/>
                  <a:pt x="238" y="41"/>
                </a:cubicBezTo>
                <a:cubicBezTo>
                  <a:pt x="238" y="38"/>
                  <a:pt x="238" y="40"/>
                  <a:pt x="239" y="37"/>
                </a:cubicBezTo>
                <a:cubicBezTo>
                  <a:pt x="239" y="37"/>
                  <a:pt x="239" y="38"/>
                  <a:pt x="239" y="37"/>
                </a:cubicBezTo>
                <a:cubicBezTo>
                  <a:pt x="239" y="38"/>
                  <a:pt x="238" y="39"/>
                  <a:pt x="238" y="39"/>
                </a:cubicBezTo>
                <a:cubicBezTo>
                  <a:pt x="239" y="37"/>
                  <a:pt x="238" y="41"/>
                  <a:pt x="239" y="39"/>
                </a:cubicBezTo>
                <a:cubicBezTo>
                  <a:pt x="238" y="39"/>
                  <a:pt x="239" y="36"/>
                  <a:pt x="239" y="36"/>
                </a:cubicBezTo>
                <a:cubicBezTo>
                  <a:pt x="238" y="40"/>
                  <a:pt x="239" y="36"/>
                  <a:pt x="239" y="36"/>
                </a:cubicBezTo>
                <a:cubicBezTo>
                  <a:pt x="239" y="38"/>
                  <a:pt x="239" y="38"/>
                  <a:pt x="239" y="39"/>
                </a:cubicBezTo>
                <a:cubicBezTo>
                  <a:pt x="239" y="38"/>
                  <a:pt x="239" y="40"/>
                  <a:pt x="239" y="39"/>
                </a:cubicBezTo>
                <a:cubicBezTo>
                  <a:pt x="239" y="40"/>
                  <a:pt x="238" y="40"/>
                  <a:pt x="238" y="41"/>
                </a:cubicBezTo>
                <a:cubicBezTo>
                  <a:pt x="239" y="40"/>
                  <a:pt x="238" y="40"/>
                  <a:pt x="238" y="41"/>
                </a:cubicBezTo>
                <a:cubicBezTo>
                  <a:pt x="239" y="37"/>
                  <a:pt x="239" y="37"/>
                  <a:pt x="239" y="36"/>
                </a:cubicBezTo>
                <a:cubicBezTo>
                  <a:pt x="239" y="37"/>
                  <a:pt x="239" y="37"/>
                  <a:pt x="239" y="37"/>
                </a:cubicBezTo>
                <a:cubicBezTo>
                  <a:pt x="239" y="37"/>
                  <a:pt x="239" y="37"/>
                  <a:pt x="239" y="37"/>
                </a:cubicBezTo>
                <a:cubicBezTo>
                  <a:pt x="239" y="39"/>
                  <a:pt x="239" y="39"/>
                  <a:pt x="239" y="39"/>
                </a:cubicBezTo>
                <a:cubicBezTo>
                  <a:pt x="239" y="38"/>
                  <a:pt x="239" y="38"/>
                  <a:pt x="239" y="39"/>
                </a:cubicBezTo>
                <a:cubicBezTo>
                  <a:pt x="239" y="39"/>
                  <a:pt x="239" y="40"/>
                  <a:pt x="238" y="41"/>
                </a:cubicBezTo>
                <a:cubicBezTo>
                  <a:pt x="239" y="40"/>
                  <a:pt x="238" y="41"/>
                  <a:pt x="239" y="39"/>
                </a:cubicBezTo>
                <a:cubicBezTo>
                  <a:pt x="239" y="38"/>
                  <a:pt x="238" y="42"/>
                  <a:pt x="239" y="41"/>
                </a:cubicBezTo>
                <a:cubicBezTo>
                  <a:pt x="239" y="40"/>
                  <a:pt x="239" y="37"/>
                  <a:pt x="240" y="37"/>
                </a:cubicBezTo>
                <a:cubicBezTo>
                  <a:pt x="239" y="38"/>
                  <a:pt x="239" y="38"/>
                  <a:pt x="240" y="37"/>
                </a:cubicBezTo>
                <a:cubicBezTo>
                  <a:pt x="240" y="37"/>
                  <a:pt x="240" y="37"/>
                  <a:pt x="240" y="37"/>
                </a:cubicBezTo>
                <a:cubicBezTo>
                  <a:pt x="239" y="39"/>
                  <a:pt x="239" y="38"/>
                  <a:pt x="239" y="40"/>
                </a:cubicBezTo>
                <a:cubicBezTo>
                  <a:pt x="239" y="39"/>
                  <a:pt x="239" y="42"/>
                  <a:pt x="239" y="39"/>
                </a:cubicBezTo>
                <a:cubicBezTo>
                  <a:pt x="239" y="41"/>
                  <a:pt x="239" y="40"/>
                  <a:pt x="239" y="41"/>
                </a:cubicBezTo>
                <a:cubicBezTo>
                  <a:pt x="239" y="41"/>
                  <a:pt x="239" y="41"/>
                  <a:pt x="238" y="42"/>
                </a:cubicBezTo>
                <a:cubicBezTo>
                  <a:pt x="238" y="42"/>
                  <a:pt x="238" y="42"/>
                  <a:pt x="238" y="43"/>
                </a:cubicBezTo>
                <a:cubicBezTo>
                  <a:pt x="238" y="42"/>
                  <a:pt x="239" y="41"/>
                  <a:pt x="239" y="40"/>
                </a:cubicBezTo>
                <a:cubicBezTo>
                  <a:pt x="238" y="43"/>
                  <a:pt x="239" y="41"/>
                  <a:pt x="239" y="41"/>
                </a:cubicBezTo>
                <a:cubicBezTo>
                  <a:pt x="239" y="40"/>
                  <a:pt x="240" y="39"/>
                  <a:pt x="240" y="39"/>
                </a:cubicBezTo>
                <a:cubicBezTo>
                  <a:pt x="239" y="41"/>
                  <a:pt x="240" y="38"/>
                  <a:pt x="240" y="38"/>
                </a:cubicBezTo>
                <a:cubicBezTo>
                  <a:pt x="240" y="37"/>
                  <a:pt x="240" y="37"/>
                  <a:pt x="241" y="38"/>
                </a:cubicBezTo>
                <a:cubicBezTo>
                  <a:pt x="241" y="38"/>
                  <a:pt x="241" y="39"/>
                  <a:pt x="241" y="39"/>
                </a:cubicBezTo>
                <a:cubicBezTo>
                  <a:pt x="240" y="41"/>
                  <a:pt x="239" y="44"/>
                  <a:pt x="239" y="45"/>
                </a:cubicBezTo>
                <a:cubicBezTo>
                  <a:pt x="240" y="42"/>
                  <a:pt x="239" y="44"/>
                  <a:pt x="241" y="42"/>
                </a:cubicBezTo>
                <a:cubicBezTo>
                  <a:pt x="240" y="42"/>
                  <a:pt x="240" y="43"/>
                  <a:pt x="240" y="43"/>
                </a:cubicBezTo>
                <a:cubicBezTo>
                  <a:pt x="240" y="43"/>
                  <a:pt x="240" y="44"/>
                  <a:pt x="240" y="43"/>
                </a:cubicBezTo>
                <a:cubicBezTo>
                  <a:pt x="241" y="41"/>
                  <a:pt x="239" y="44"/>
                  <a:pt x="240" y="43"/>
                </a:cubicBezTo>
                <a:cubicBezTo>
                  <a:pt x="240" y="43"/>
                  <a:pt x="240" y="42"/>
                  <a:pt x="241" y="42"/>
                </a:cubicBezTo>
                <a:cubicBezTo>
                  <a:pt x="241" y="42"/>
                  <a:pt x="241" y="41"/>
                  <a:pt x="241" y="41"/>
                </a:cubicBezTo>
                <a:cubicBezTo>
                  <a:pt x="240" y="43"/>
                  <a:pt x="241" y="42"/>
                  <a:pt x="241" y="42"/>
                </a:cubicBezTo>
                <a:cubicBezTo>
                  <a:pt x="241" y="42"/>
                  <a:pt x="241" y="42"/>
                  <a:pt x="240" y="43"/>
                </a:cubicBezTo>
                <a:cubicBezTo>
                  <a:pt x="240" y="43"/>
                  <a:pt x="240" y="43"/>
                  <a:pt x="240" y="43"/>
                </a:cubicBezTo>
                <a:cubicBezTo>
                  <a:pt x="242" y="40"/>
                  <a:pt x="241" y="41"/>
                  <a:pt x="242" y="41"/>
                </a:cubicBezTo>
                <a:cubicBezTo>
                  <a:pt x="242" y="40"/>
                  <a:pt x="243" y="39"/>
                  <a:pt x="243" y="39"/>
                </a:cubicBezTo>
                <a:cubicBezTo>
                  <a:pt x="243" y="39"/>
                  <a:pt x="243" y="39"/>
                  <a:pt x="242" y="40"/>
                </a:cubicBezTo>
                <a:cubicBezTo>
                  <a:pt x="242" y="41"/>
                  <a:pt x="243" y="39"/>
                  <a:pt x="243" y="39"/>
                </a:cubicBezTo>
                <a:cubicBezTo>
                  <a:pt x="242" y="41"/>
                  <a:pt x="242" y="40"/>
                  <a:pt x="242" y="41"/>
                </a:cubicBezTo>
                <a:cubicBezTo>
                  <a:pt x="242" y="40"/>
                  <a:pt x="241" y="42"/>
                  <a:pt x="240" y="43"/>
                </a:cubicBezTo>
                <a:cubicBezTo>
                  <a:pt x="240" y="43"/>
                  <a:pt x="239" y="45"/>
                  <a:pt x="240" y="44"/>
                </a:cubicBezTo>
                <a:cubicBezTo>
                  <a:pt x="241" y="43"/>
                  <a:pt x="242" y="41"/>
                  <a:pt x="243" y="40"/>
                </a:cubicBezTo>
                <a:cubicBezTo>
                  <a:pt x="242" y="41"/>
                  <a:pt x="242" y="41"/>
                  <a:pt x="241" y="43"/>
                </a:cubicBezTo>
                <a:cubicBezTo>
                  <a:pt x="241" y="43"/>
                  <a:pt x="240" y="43"/>
                  <a:pt x="240" y="44"/>
                </a:cubicBezTo>
                <a:cubicBezTo>
                  <a:pt x="242" y="42"/>
                  <a:pt x="240" y="44"/>
                  <a:pt x="241" y="43"/>
                </a:cubicBezTo>
                <a:cubicBezTo>
                  <a:pt x="241" y="42"/>
                  <a:pt x="242" y="41"/>
                  <a:pt x="242" y="41"/>
                </a:cubicBezTo>
                <a:cubicBezTo>
                  <a:pt x="242" y="41"/>
                  <a:pt x="242" y="41"/>
                  <a:pt x="242" y="41"/>
                </a:cubicBezTo>
                <a:cubicBezTo>
                  <a:pt x="241" y="43"/>
                  <a:pt x="241" y="43"/>
                  <a:pt x="241" y="43"/>
                </a:cubicBezTo>
                <a:cubicBezTo>
                  <a:pt x="239" y="45"/>
                  <a:pt x="240" y="44"/>
                  <a:pt x="238" y="46"/>
                </a:cubicBezTo>
                <a:cubicBezTo>
                  <a:pt x="239" y="46"/>
                  <a:pt x="239" y="46"/>
                  <a:pt x="239" y="46"/>
                </a:cubicBezTo>
                <a:cubicBezTo>
                  <a:pt x="239" y="46"/>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40" y="44"/>
                </a:cubicBezTo>
                <a:cubicBezTo>
                  <a:pt x="238" y="46"/>
                  <a:pt x="240" y="44"/>
                  <a:pt x="240" y="44"/>
                </a:cubicBezTo>
                <a:cubicBezTo>
                  <a:pt x="240"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40" y="45"/>
                  <a:pt x="240" y="45"/>
                </a:cubicBezTo>
                <a:cubicBezTo>
                  <a:pt x="240" y="45"/>
                  <a:pt x="240" y="45"/>
                  <a:pt x="240" y="45"/>
                </a:cubicBezTo>
                <a:cubicBezTo>
                  <a:pt x="240" y="45"/>
                  <a:pt x="240" y="45"/>
                  <a:pt x="240" y="45"/>
                </a:cubicBezTo>
                <a:cubicBezTo>
                  <a:pt x="240" y="45"/>
                  <a:pt x="240" y="45"/>
                  <a:pt x="240" y="45"/>
                </a:cubicBezTo>
                <a:cubicBezTo>
                  <a:pt x="240" y="45"/>
                  <a:pt x="241" y="44"/>
                  <a:pt x="240" y="45"/>
                </a:cubicBezTo>
                <a:cubicBezTo>
                  <a:pt x="240" y="45"/>
                  <a:pt x="241" y="45"/>
                  <a:pt x="241" y="45"/>
                </a:cubicBezTo>
                <a:cubicBezTo>
                  <a:pt x="241" y="45"/>
                  <a:pt x="241" y="45"/>
                  <a:pt x="241" y="45"/>
                </a:cubicBezTo>
                <a:cubicBezTo>
                  <a:pt x="240" y="45"/>
                  <a:pt x="240" y="45"/>
                  <a:pt x="240" y="45"/>
                </a:cubicBezTo>
                <a:cubicBezTo>
                  <a:pt x="240" y="45"/>
                  <a:pt x="240" y="45"/>
                  <a:pt x="240" y="45"/>
                </a:cubicBezTo>
                <a:cubicBezTo>
                  <a:pt x="240" y="45"/>
                  <a:pt x="240" y="45"/>
                  <a:pt x="240" y="45"/>
                </a:cubicBezTo>
                <a:cubicBezTo>
                  <a:pt x="240" y="45"/>
                  <a:pt x="240" y="45"/>
                  <a:pt x="240" y="45"/>
                </a:cubicBezTo>
                <a:cubicBezTo>
                  <a:pt x="240" y="45"/>
                  <a:pt x="240" y="45"/>
                  <a:pt x="240" y="45"/>
                </a:cubicBezTo>
                <a:cubicBezTo>
                  <a:pt x="240" y="45"/>
                  <a:pt x="240" y="45"/>
                  <a:pt x="240" y="45"/>
                </a:cubicBezTo>
                <a:cubicBezTo>
                  <a:pt x="240" y="45"/>
                  <a:pt x="241" y="45"/>
                  <a:pt x="241" y="44"/>
                </a:cubicBezTo>
                <a:cubicBezTo>
                  <a:pt x="241" y="44"/>
                  <a:pt x="242" y="44"/>
                  <a:pt x="241" y="44"/>
                </a:cubicBezTo>
                <a:cubicBezTo>
                  <a:pt x="241" y="44"/>
                  <a:pt x="242" y="44"/>
                  <a:pt x="242" y="44"/>
                </a:cubicBezTo>
                <a:cubicBezTo>
                  <a:pt x="242" y="44"/>
                  <a:pt x="242" y="44"/>
                  <a:pt x="242" y="44"/>
                </a:cubicBezTo>
                <a:cubicBezTo>
                  <a:pt x="242" y="44"/>
                  <a:pt x="242" y="44"/>
                  <a:pt x="242" y="44"/>
                </a:cubicBezTo>
                <a:cubicBezTo>
                  <a:pt x="242" y="44"/>
                  <a:pt x="242" y="44"/>
                  <a:pt x="242" y="44"/>
                </a:cubicBezTo>
                <a:cubicBezTo>
                  <a:pt x="242" y="44"/>
                  <a:pt x="242" y="44"/>
                  <a:pt x="241" y="44"/>
                </a:cubicBezTo>
                <a:cubicBezTo>
                  <a:pt x="242" y="44"/>
                  <a:pt x="242" y="44"/>
                  <a:pt x="242" y="44"/>
                </a:cubicBezTo>
                <a:cubicBezTo>
                  <a:pt x="242" y="44"/>
                  <a:pt x="241" y="45"/>
                  <a:pt x="242" y="45"/>
                </a:cubicBezTo>
                <a:cubicBezTo>
                  <a:pt x="242" y="45"/>
                  <a:pt x="243" y="45"/>
                  <a:pt x="243" y="46"/>
                </a:cubicBezTo>
                <a:cubicBezTo>
                  <a:pt x="243" y="45"/>
                  <a:pt x="242" y="45"/>
                  <a:pt x="241" y="45"/>
                </a:cubicBezTo>
                <a:cubicBezTo>
                  <a:pt x="242" y="46"/>
                  <a:pt x="243" y="46"/>
                  <a:pt x="244" y="47"/>
                </a:cubicBezTo>
                <a:cubicBezTo>
                  <a:pt x="240" y="46"/>
                  <a:pt x="241" y="47"/>
                  <a:pt x="243" y="48"/>
                </a:cubicBezTo>
                <a:cubicBezTo>
                  <a:pt x="243" y="48"/>
                  <a:pt x="243" y="48"/>
                  <a:pt x="243" y="48"/>
                </a:cubicBezTo>
                <a:cubicBezTo>
                  <a:pt x="241" y="48"/>
                  <a:pt x="241" y="48"/>
                  <a:pt x="241" y="48"/>
                </a:cubicBezTo>
                <a:cubicBezTo>
                  <a:pt x="240" y="48"/>
                  <a:pt x="237" y="51"/>
                  <a:pt x="241" y="53"/>
                </a:cubicBezTo>
                <a:cubicBezTo>
                  <a:pt x="238" y="52"/>
                  <a:pt x="239" y="54"/>
                  <a:pt x="241" y="55"/>
                </a:cubicBezTo>
                <a:cubicBezTo>
                  <a:pt x="239" y="56"/>
                  <a:pt x="240" y="58"/>
                  <a:pt x="239" y="59"/>
                </a:cubicBezTo>
                <a:cubicBezTo>
                  <a:pt x="239" y="59"/>
                  <a:pt x="239" y="59"/>
                  <a:pt x="239" y="59"/>
                </a:cubicBezTo>
                <a:cubicBezTo>
                  <a:pt x="237" y="59"/>
                  <a:pt x="239" y="60"/>
                  <a:pt x="237" y="60"/>
                </a:cubicBezTo>
                <a:cubicBezTo>
                  <a:pt x="237" y="60"/>
                  <a:pt x="238" y="60"/>
                  <a:pt x="237" y="59"/>
                </a:cubicBezTo>
                <a:cubicBezTo>
                  <a:pt x="236" y="59"/>
                  <a:pt x="235" y="60"/>
                  <a:pt x="237" y="60"/>
                </a:cubicBezTo>
                <a:cubicBezTo>
                  <a:pt x="236" y="61"/>
                  <a:pt x="236" y="61"/>
                  <a:pt x="237" y="62"/>
                </a:cubicBezTo>
                <a:cubicBezTo>
                  <a:pt x="236" y="62"/>
                  <a:pt x="236" y="62"/>
                  <a:pt x="235" y="61"/>
                </a:cubicBezTo>
                <a:cubicBezTo>
                  <a:pt x="235" y="62"/>
                  <a:pt x="236" y="62"/>
                  <a:pt x="236" y="62"/>
                </a:cubicBezTo>
                <a:cubicBezTo>
                  <a:pt x="234" y="62"/>
                  <a:pt x="235" y="63"/>
                  <a:pt x="234" y="63"/>
                </a:cubicBezTo>
                <a:cubicBezTo>
                  <a:pt x="235" y="63"/>
                  <a:pt x="235" y="63"/>
                  <a:pt x="236" y="64"/>
                </a:cubicBezTo>
                <a:cubicBezTo>
                  <a:pt x="236" y="64"/>
                  <a:pt x="234" y="63"/>
                  <a:pt x="234" y="63"/>
                </a:cubicBezTo>
                <a:cubicBezTo>
                  <a:pt x="236" y="66"/>
                  <a:pt x="231" y="66"/>
                  <a:pt x="235" y="68"/>
                </a:cubicBezTo>
                <a:cubicBezTo>
                  <a:pt x="231" y="68"/>
                  <a:pt x="237" y="72"/>
                  <a:pt x="231" y="71"/>
                </a:cubicBezTo>
                <a:cubicBezTo>
                  <a:pt x="235" y="72"/>
                  <a:pt x="230" y="73"/>
                  <a:pt x="234" y="73"/>
                </a:cubicBezTo>
                <a:cubicBezTo>
                  <a:pt x="234" y="73"/>
                  <a:pt x="231" y="73"/>
                  <a:pt x="233" y="74"/>
                </a:cubicBezTo>
                <a:cubicBezTo>
                  <a:pt x="232" y="74"/>
                  <a:pt x="230" y="73"/>
                  <a:pt x="231" y="74"/>
                </a:cubicBezTo>
                <a:cubicBezTo>
                  <a:pt x="231" y="74"/>
                  <a:pt x="233" y="74"/>
                  <a:pt x="233" y="74"/>
                </a:cubicBezTo>
                <a:cubicBezTo>
                  <a:pt x="232" y="74"/>
                  <a:pt x="233" y="74"/>
                  <a:pt x="233" y="74"/>
                </a:cubicBezTo>
                <a:cubicBezTo>
                  <a:pt x="231" y="74"/>
                  <a:pt x="233" y="75"/>
                  <a:pt x="231" y="75"/>
                </a:cubicBezTo>
                <a:cubicBezTo>
                  <a:pt x="232" y="75"/>
                  <a:pt x="233" y="75"/>
                  <a:pt x="233" y="75"/>
                </a:cubicBezTo>
                <a:cubicBezTo>
                  <a:pt x="233" y="75"/>
                  <a:pt x="230" y="75"/>
                  <a:pt x="233" y="76"/>
                </a:cubicBezTo>
                <a:cubicBezTo>
                  <a:pt x="230" y="76"/>
                  <a:pt x="230" y="76"/>
                  <a:pt x="233" y="77"/>
                </a:cubicBezTo>
                <a:cubicBezTo>
                  <a:pt x="232" y="77"/>
                  <a:pt x="230" y="77"/>
                  <a:pt x="230" y="77"/>
                </a:cubicBezTo>
                <a:cubicBezTo>
                  <a:pt x="232" y="78"/>
                  <a:pt x="229" y="77"/>
                  <a:pt x="229" y="78"/>
                </a:cubicBezTo>
                <a:cubicBezTo>
                  <a:pt x="230" y="78"/>
                  <a:pt x="230" y="78"/>
                  <a:pt x="231" y="78"/>
                </a:cubicBezTo>
                <a:cubicBezTo>
                  <a:pt x="230" y="78"/>
                  <a:pt x="231" y="78"/>
                  <a:pt x="232" y="79"/>
                </a:cubicBezTo>
                <a:cubicBezTo>
                  <a:pt x="230" y="78"/>
                  <a:pt x="230" y="78"/>
                  <a:pt x="229" y="78"/>
                </a:cubicBezTo>
                <a:cubicBezTo>
                  <a:pt x="228" y="78"/>
                  <a:pt x="233" y="79"/>
                  <a:pt x="230" y="79"/>
                </a:cubicBezTo>
                <a:cubicBezTo>
                  <a:pt x="229" y="79"/>
                  <a:pt x="231" y="79"/>
                  <a:pt x="230" y="79"/>
                </a:cubicBezTo>
                <a:cubicBezTo>
                  <a:pt x="232" y="80"/>
                  <a:pt x="233" y="80"/>
                  <a:pt x="234" y="80"/>
                </a:cubicBezTo>
                <a:cubicBezTo>
                  <a:pt x="233" y="80"/>
                  <a:pt x="233" y="80"/>
                  <a:pt x="233" y="80"/>
                </a:cubicBezTo>
                <a:cubicBezTo>
                  <a:pt x="231" y="80"/>
                  <a:pt x="230" y="79"/>
                  <a:pt x="229" y="79"/>
                </a:cubicBezTo>
                <a:cubicBezTo>
                  <a:pt x="230" y="80"/>
                  <a:pt x="231" y="80"/>
                  <a:pt x="231" y="80"/>
                </a:cubicBezTo>
                <a:cubicBezTo>
                  <a:pt x="229" y="79"/>
                  <a:pt x="229" y="80"/>
                  <a:pt x="228" y="80"/>
                </a:cubicBezTo>
                <a:cubicBezTo>
                  <a:pt x="229" y="80"/>
                  <a:pt x="231" y="80"/>
                  <a:pt x="231" y="81"/>
                </a:cubicBezTo>
                <a:cubicBezTo>
                  <a:pt x="231" y="81"/>
                  <a:pt x="231" y="81"/>
                  <a:pt x="229" y="80"/>
                </a:cubicBezTo>
                <a:cubicBezTo>
                  <a:pt x="230" y="81"/>
                  <a:pt x="229" y="81"/>
                  <a:pt x="230" y="81"/>
                </a:cubicBezTo>
                <a:cubicBezTo>
                  <a:pt x="228" y="81"/>
                  <a:pt x="230" y="82"/>
                  <a:pt x="228" y="82"/>
                </a:cubicBezTo>
                <a:cubicBezTo>
                  <a:pt x="230" y="82"/>
                  <a:pt x="227" y="82"/>
                  <a:pt x="230" y="83"/>
                </a:cubicBezTo>
                <a:cubicBezTo>
                  <a:pt x="229" y="82"/>
                  <a:pt x="229" y="82"/>
                  <a:pt x="228" y="82"/>
                </a:cubicBezTo>
                <a:cubicBezTo>
                  <a:pt x="229" y="82"/>
                  <a:pt x="229" y="83"/>
                  <a:pt x="229" y="83"/>
                </a:cubicBezTo>
                <a:cubicBezTo>
                  <a:pt x="228" y="82"/>
                  <a:pt x="228" y="82"/>
                  <a:pt x="228" y="82"/>
                </a:cubicBezTo>
                <a:cubicBezTo>
                  <a:pt x="228" y="83"/>
                  <a:pt x="228" y="83"/>
                  <a:pt x="227" y="83"/>
                </a:cubicBezTo>
                <a:cubicBezTo>
                  <a:pt x="232" y="84"/>
                  <a:pt x="227" y="83"/>
                  <a:pt x="227" y="84"/>
                </a:cubicBezTo>
                <a:cubicBezTo>
                  <a:pt x="228" y="84"/>
                  <a:pt x="229" y="84"/>
                  <a:pt x="229" y="84"/>
                </a:cubicBezTo>
                <a:cubicBezTo>
                  <a:pt x="229" y="85"/>
                  <a:pt x="229" y="85"/>
                  <a:pt x="229" y="85"/>
                </a:cubicBezTo>
                <a:cubicBezTo>
                  <a:pt x="229" y="85"/>
                  <a:pt x="229" y="85"/>
                  <a:pt x="229" y="85"/>
                </a:cubicBezTo>
                <a:cubicBezTo>
                  <a:pt x="229" y="85"/>
                  <a:pt x="229" y="85"/>
                  <a:pt x="228" y="85"/>
                </a:cubicBezTo>
                <a:cubicBezTo>
                  <a:pt x="229" y="84"/>
                  <a:pt x="229" y="84"/>
                  <a:pt x="229" y="84"/>
                </a:cubicBezTo>
                <a:cubicBezTo>
                  <a:pt x="228" y="84"/>
                  <a:pt x="228" y="84"/>
                  <a:pt x="228" y="84"/>
                </a:cubicBezTo>
                <a:cubicBezTo>
                  <a:pt x="228" y="85"/>
                  <a:pt x="228" y="85"/>
                  <a:pt x="228" y="85"/>
                </a:cubicBezTo>
                <a:cubicBezTo>
                  <a:pt x="228" y="85"/>
                  <a:pt x="228" y="86"/>
                  <a:pt x="229" y="86"/>
                </a:cubicBezTo>
                <a:cubicBezTo>
                  <a:pt x="228" y="86"/>
                  <a:pt x="228" y="86"/>
                  <a:pt x="227" y="86"/>
                </a:cubicBezTo>
                <a:cubicBezTo>
                  <a:pt x="230" y="87"/>
                  <a:pt x="227" y="88"/>
                  <a:pt x="230" y="89"/>
                </a:cubicBezTo>
                <a:cubicBezTo>
                  <a:pt x="229" y="89"/>
                  <a:pt x="229" y="89"/>
                  <a:pt x="228" y="89"/>
                </a:cubicBezTo>
                <a:cubicBezTo>
                  <a:pt x="229" y="89"/>
                  <a:pt x="228" y="89"/>
                  <a:pt x="230" y="90"/>
                </a:cubicBezTo>
                <a:cubicBezTo>
                  <a:pt x="226" y="89"/>
                  <a:pt x="232" y="91"/>
                  <a:pt x="229" y="90"/>
                </a:cubicBezTo>
                <a:cubicBezTo>
                  <a:pt x="228" y="91"/>
                  <a:pt x="232" y="91"/>
                  <a:pt x="231" y="91"/>
                </a:cubicBezTo>
                <a:cubicBezTo>
                  <a:pt x="230" y="91"/>
                  <a:pt x="230" y="91"/>
                  <a:pt x="229" y="91"/>
                </a:cubicBezTo>
                <a:cubicBezTo>
                  <a:pt x="229" y="92"/>
                  <a:pt x="231" y="93"/>
                  <a:pt x="229" y="93"/>
                </a:cubicBezTo>
                <a:cubicBezTo>
                  <a:pt x="231" y="93"/>
                  <a:pt x="229" y="94"/>
                  <a:pt x="231" y="95"/>
                </a:cubicBezTo>
                <a:cubicBezTo>
                  <a:pt x="230" y="94"/>
                  <a:pt x="229" y="94"/>
                  <a:pt x="229" y="95"/>
                </a:cubicBezTo>
                <a:cubicBezTo>
                  <a:pt x="231" y="95"/>
                  <a:pt x="232" y="95"/>
                  <a:pt x="234" y="96"/>
                </a:cubicBezTo>
                <a:cubicBezTo>
                  <a:pt x="231" y="95"/>
                  <a:pt x="231" y="95"/>
                  <a:pt x="229" y="95"/>
                </a:cubicBezTo>
                <a:cubicBezTo>
                  <a:pt x="229" y="96"/>
                  <a:pt x="229" y="95"/>
                  <a:pt x="228" y="96"/>
                </a:cubicBezTo>
                <a:cubicBezTo>
                  <a:pt x="228" y="96"/>
                  <a:pt x="228" y="96"/>
                  <a:pt x="228" y="96"/>
                </a:cubicBezTo>
                <a:cubicBezTo>
                  <a:pt x="229" y="96"/>
                  <a:pt x="230" y="96"/>
                  <a:pt x="230" y="96"/>
                </a:cubicBezTo>
                <a:cubicBezTo>
                  <a:pt x="228" y="96"/>
                  <a:pt x="232" y="97"/>
                  <a:pt x="230" y="96"/>
                </a:cubicBezTo>
                <a:cubicBezTo>
                  <a:pt x="229" y="96"/>
                  <a:pt x="229" y="96"/>
                  <a:pt x="228" y="96"/>
                </a:cubicBezTo>
                <a:cubicBezTo>
                  <a:pt x="229" y="96"/>
                  <a:pt x="228" y="96"/>
                  <a:pt x="228" y="96"/>
                </a:cubicBezTo>
                <a:cubicBezTo>
                  <a:pt x="229" y="97"/>
                  <a:pt x="230" y="96"/>
                  <a:pt x="230" y="97"/>
                </a:cubicBezTo>
                <a:cubicBezTo>
                  <a:pt x="229" y="97"/>
                  <a:pt x="230" y="97"/>
                  <a:pt x="228" y="96"/>
                </a:cubicBezTo>
                <a:cubicBezTo>
                  <a:pt x="228" y="97"/>
                  <a:pt x="229" y="97"/>
                  <a:pt x="230" y="97"/>
                </a:cubicBezTo>
                <a:cubicBezTo>
                  <a:pt x="229" y="98"/>
                  <a:pt x="229" y="97"/>
                  <a:pt x="228" y="97"/>
                </a:cubicBezTo>
                <a:cubicBezTo>
                  <a:pt x="227" y="98"/>
                  <a:pt x="231" y="99"/>
                  <a:pt x="228" y="98"/>
                </a:cubicBezTo>
                <a:cubicBezTo>
                  <a:pt x="228" y="99"/>
                  <a:pt x="230" y="99"/>
                  <a:pt x="230" y="99"/>
                </a:cubicBezTo>
                <a:cubicBezTo>
                  <a:pt x="229" y="99"/>
                  <a:pt x="227" y="100"/>
                  <a:pt x="230" y="100"/>
                </a:cubicBezTo>
                <a:cubicBezTo>
                  <a:pt x="231" y="101"/>
                  <a:pt x="227" y="100"/>
                  <a:pt x="229" y="101"/>
                </a:cubicBezTo>
                <a:cubicBezTo>
                  <a:pt x="229" y="101"/>
                  <a:pt x="230" y="101"/>
                  <a:pt x="231" y="101"/>
                </a:cubicBezTo>
                <a:cubicBezTo>
                  <a:pt x="231" y="101"/>
                  <a:pt x="233" y="102"/>
                  <a:pt x="232" y="101"/>
                </a:cubicBezTo>
                <a:cubicBezTo>
                  <a:pt x="231" y="101"/>
                  <a:pt x="229" y="101"/>
                  <a:pt x="228" y="100"/>
                </a:cubicBezTo>
                <a:cubicBezTo>
                  <a:pt x="229" y="101"/>
                  <a:pt x="228" y="101"/>
                  <a:pt x="230" y="102"/>
                </a:cubicBezTo>
                <a:cubicBezTo>
                  <a:pt x="229" y="102"/>
                  <a:pt x="229" y="102"/>
                  <a:pt x="227" y="102"/>
                </a:cubicBezTo>
                <a:cubicBezTo>
                  <a:pt x="228" y="103"/>
                  <a:pt x="229" y="103"/>
                  <a:pt x="229" y="103"/>
                </a:cubicBezTo>
                <a:cubicBezTo>
                  <a:pt x="230" y="103"/>
                  <a:pt x="228" y="103"/>
                  <a:pt x="227" y="103"/>
                </a:cubicBezTo>
                <a:cubicBezTo>
                  <a:pt x="227" y="103"/>
                  <a:pt x="227" y="103"/>
                  <a:pt x="227" y="103"/>
                </a:cubicBezTo>
                <a:cubicBezTo>
                  <a:pt x="230" y="104"/>
                  <a:pt x="227" y="103"/>
                  <a:pt x="229" y="103"/>
                </a:cubicBezTo>
                <a:cubicBezTo>
                  <a:pt x="229" y="104"/>
                  <a:pt x="226" y="103"/>
                  <a:pt x="228" y="104"/>
                </a:cubicBezTo>
                <a:cubicBezTo>
                  <a:pt x="227" y="105"/>
                  <a:pt x="228" y="105"/>
                  <a:pt x="228" y="107"/>
                </a:cubicBezTo>
                <a:cubicBezTo>
                  <a:pt x="228" y="106"/>
                  <a:pt x="227" y="106"/>
                  <a:pt x="227" y="106"/>
                </a:cubicBezTo>
                <a:cubicBezTo>
                  <a:pt x="227" y="106"/>
                  <a:pt x="227" y="106"/>
                  <a:pt x="228" y="107"/>
                </a:cubicBezTo>
                <a:cubicBezTo>
                  <a:pt x="227" y="106"/>
                  <a:pt x="228" y="107"/>
                  <a:pt x="226" y="106"/>
                </a:cubicBezTo>
                <a:cubicBezTo>
                  <a:pt x="227" y="107"/>
                  <a:pt x="227" y="107"/>
                  <a:pt x="228" y="108"/>
                </a:cubicBezTo>
                <a:cubicBezTo>
                  <a:pt x="226" y="107"/>
                  <a:pt x="228" y="108"/>
                  <a:pt x="228" y="109"/>
                </a:cubicBezTo>
                <a:cubicBezTo>
                  <a:pt x="226" y="108"/>
                  <a:pt x="228" y="109"/>
                  <a:pt x="228" y="109"/>
                </a:cubicBezTo>
                <a:cubicBezTo>
                  <a:pt x="226" y="108"/>
                  <a:pt x="228" y="110"/>
                  <a:pt x="226" y="109"/>
                </a:cubicBezTo>
                <a:cubicBezTo>
                  <a:pt x="229" y="110"/>
                  <a:pt x="226" y="109"/>
                  <a:pt x="226" y="109"/>
                </a:cubicBezTo>
                <a:cubicBezTo>
                  <a:pt x="227" y="110"/>
                  <a:pt x="229" y="111"/>
                  <a:pt x="226" y="110"/>
                </a:cubicBezTo>
                <a:cubicBezTo>
                  <a:pt x="226" y="110"/>
                  <a:pt x="225" y="110"/>
                  <a:pt x="228" y="112"/>
                </a:cubicBezTo>
                <a:cubicBezTo>
                  <a:pt x="224" y="109"/>
                  <a:pt x="227" y="112"/>
                  <a:pt x="226" y="111"/>
                </a:cubicBezTo>
                <a:cubicBezTo>
                  <a:pt x="228" y="113"/>
                  <a:pt x="226" y="113"/>
                  <a:pt x="226" y="112"/>
                </a:cubicBezTo>
                <a:cubicBezTo>
                  <a:pt x="226" y="113"/>
                  <a:pt x="227" y="114"/>
                  <a:pt x="227" y="114"/>
                </a:cubicBezTo>
                <a:cubicBezTo>
                  <a:pt x="227" y="113"/>
                  <a:pt x="226" y="113"/>
                  <a:pt x="226" y="113"/>
                </a:cubicBezTo>
                <a:cubicBezTo>
                  <a:pt x="226" y="113"/>
                  <a:pt x="226" y="113"/>
                  <a:pt x="226" y="114"/>
                </a:cubicBezTo>
                <a:cubicBezTo>
                  <a:pt x="226" y="114"/>
                  <a:pt x="226" y="115"/>
                  <a:pt x="226" y="115"/>
                </a:cubicBezTo>
                <a:cubicBezTo>
                  <a:pt x="226" y="116"/>
                  <a:pt x="226" y="116"/>
                  <a:pt x="226" y="116"/>
                </a:cubicBezTo>
                <a:cubicBezTo>
                  <a:pt x="226" y="116"/>
                  <a:pt x="225" y="116"/>
                  <a:pt x="225" y="115"/>
                </a:cubicBezTo>
                <a:cubicBezTo>
                  <a:pt x="224" y="116"/>
                  <a:pt x="224" y="117"/>
                  <a:pt x="224" y="117"/>
                </a:cubicBezTo>
                <a:cubicBezTo>
                  <a:pt x="224" y="116"/>
                  <a:pt x="224" y="116"/>
                  <a:pt x="224" y="116"/>
                </a:cubicBezTo>
                <a:cubicBezTo>
                  <a:pt x="223" y="114"/>
                  <a:pt x="221" y="114"/>
                  <a:pt x="219" y="114"/>
                </a:cubicBezTo>
                <a:cubicBezTo>
                  <a:pt x="218" y="114"/>
                  <a:pt x="217" y="114"/>
                  <a:pt x="216" y="114"/>
                </a:cubicBezTo>
                <a:cubicBezTo>
                  <a:pt x="216" y="114"/>
                  <a:pt x="215" y="114"/>
                  <a:pt x="215" y="114"/>
                </a:cubicBezTo>
                <a:cubicBezTo>
                  <a:pt x="214" y="113"/>
                  <a:pt x="214" y="113"/>
                  <a:pt x="213" y="113"/>
                </a:cubicBezTo>
                <a:cubicBezTo>
                  <a:pt x="213" y="113"/>
                  <a:pt x="213" y="113"/>
                  <a:pt x="213" y="114"/>
                </a:cubicBezTo>
                <a:cubicBezTo>
                  <a:pt x="212" y="113"/>
                  <a:pt x="212" y="113"/>
                  <a:pt x="211" y="113"/>
                </a:cubicBezTo>
                <a:cubicBezTo>
                  <a:pt x="211" y="114"/>
                  <a:pt x="211" y="114"/>
                  <a:pt x="211" y="114"/>
                </a:cubicBezTo>
                <a:cubicBezTo>
                  <a:pt x="211" y="114"/>
                  <a:pt x="211" y="114"/>
                  <a:pt x="211" y="114"/>
                </a:cubicBezTo>
                <a:cubicBezTo>
                  <a:pt x="211" y="114"/>
                  <a:pt x="211" y="114"/>
                  <a:pt x="211" y="114"/>
                </a:cubicBezTo>
                <a:cubicBezTo>
                  <a:pt x="211" y="114"/>
                  <a:pt x="211" y="114"/>
                  <a:pt x="211" y="113"/>
                </a:cubicBezTo>
                <a:cubicBezTo>
                  <a:pt x="210" y="114"/>
                  <a:pt x="209" y="114"/>
                  <a:pt x="209" y="115"/>
                </a:cubicBezTo>
                <a:cubicBezTo>
                  <a:pt x="209" y="112"/>
                  <a:pt x="207" y="113"/>
                  <a:pt x="207" y="115"/>
                </a:cubicBezTo>
                <a:cubicBezTo>
                  <a:pt x="206" y="115"/>
                  <a:pt x="207" y="114"/>
                  <a:pt x="206" y="115"/>
                </a:cubicBezTo>
                <a:cubicBezTo>
                  <a:pt x="206" y="113"/>
                  <a:pt x="206" y="113"/>
                  <a:pt x="206" y="113"/>
                </a:cubicBezTo>
                <a:cubicBezTo>
                  <a:pt x="204" y="111"/>
                  <a:pt x="199" y="108"/>
                  <a:pt x="196" y="111"/>
                </a:cubicBezTo>
                <a:cubicBezTo>
                  <a:pt x="196" y="109"/>
                  <a:pt x="193" y="109"/>
                  <a:pt x="192" y="111"/>
                </a:cubicBezTo>
                <a:cubicBezTo>
                  <a:pt x="190" y="109"/>
                  <a:pt x="185" y="110"/>
                  <a:pt x="184" y="108"/>
                </a:cubicBezTo>
                <a:cubicBezTo>
                  <a:pt x="184" y="108"/>
                  <a:pt x="184" y="108"/>
                  <a:pt x="184" y="109"/>
                </a:cubicBezTo>
                <a:cubicBezTo>
                  <a:pt x="183" y="107"/>
                  <a:pt x="183" y="108"/>
                  <a:pt x="182" y="107"/>
                </a:cubicBezTo>
                <a:cubicBezTo>
                  <a:pt x="182" y="107"/>
                  <a:pt x="182" y="107"/>
                  <a:pt x="182" y="106"/>
                </a:cubicBezTo>
                <a:cubicBezTo>
                  <a:pt x="182" y="106"/>
                  <a:pt x="180" y="104"/>
                  <a:pt x="181" y="107"/>
                </a:cubicBezTo>
                <a:cubicBezTo>
                  <a:pt x="180" y="105"/>
                  <a:pt x="179" y="105"/>
                  <a:pt x="177" y="106"/>
                </a:cubicBezTo>
                <a:cubicBezTo>
                  <a:pt x="177" y="105"/>
                  <a:pt x="178" y="105"/>
                  <a:pt x="178" y="104"/>
                </a:cubicBezTo>
                <a:cubicBezTo>
                  <a:pt x="177" y="104"/>
                  <a:pt x="177" y="105"/>
                  <a:pt x="177" y="105"/>
                </a:cubicBezTo>
                <a:cubicBezTo>
                  <a:pt x="177" y="103"/>
                  <a:pt x="175" y="104"/>
                  <a:pt x="174" y="103"/>
                </a:cubicBezTo>
                <a:cubicBezTo>
                  <a:pt x="174" y="104"/>
                  <a:pt x="174" y="104"/>
                  <a:pt x="174" y="105"/>
                </a:cubicBezTo>
                <a:cubicBezTo>
                  <a:pt x="174" y="104"/>
                  <a:pt x="174" y="103"/>
                  <a:pt x="174" y="103"/>
                </a:cubicBezTo>
                <a:cubicBezTo>
                  <a:pt x="170" y="104"/>
                  <a:pt x="168" y="99"/>
                  <a:pt x="165" y="103"/>
                </a:cubicBezTo>
                <a:cubicBezTo>
                  <a:pt x="164" y="99"/>
                  <a:pt x="158" y="104"/>
                  <a:pt x="158" y="99"/>
                </a:cubicBezTo>
                <a:cubicBezTo>
                  <a:pt x="157" y="102"/>
                  <a:pt x="155" y="97"/>
                  <a:pt x="155" y="101"/>
                </a:cubicBezTo>
                <a:cubicBezTo>
                  <a:pt x="154" y="101"/>
                  <a:pt x="154" y="98"/>
                  <a:pt x="153" y="100"/>
                </a:cubicBezTo>
                <a:cubicBezTo>
                  <a:pt x="153" y="99"/>
                  <a:pt x="154" y="97"/>
                  <a:pt x="153" y="98"/>
                </a:cubicBezTo>
                <a:cubicBezTo>
                  <a:pt x="153" y="97"/>
                  <a:pt x="154" y="100"/>
                  <a:pt x="153" y="100"/>
                </a:cubicBezTo>
                <a:cubicBezTo>
                  <a:pt x="153" y="99"/>
                  <a:pt x="153" y="100"/>
                  <a:pt x="152" y="100"/>
                </a:cubicBezTo>
                <a:cubicBezTo>
                  <a:pt x="153" y="98"/>
                  <a:pt x="151" y="100"/>
                  <a:pt x="151" y="98"/>
                </a:cubicBezTo>
                <a:cubicBezTo>
                  <a:pt x="151" y="99"/>
                  <a:pt x="151" y="100"/>
                  <a:pt x="151" y="100"/>
                </a:cubicBezTo>
                <a:cubicBezTo>
                  <a:pt x="150" y="100"/>
                  <a:pt x="150" y="97"/>
                  <a:pt x="149" y="100"/>
                </a:cubicBezTo>
                <a:cubicBezTo>
                  <a:pt x="149" y="96"/>
                  <a:pt x="148" y="97"/>
                  <a:pt x="147" y="99"/>
                </a:cubicBezTo>
                <a:cubicBezTo>
                  <a:pt x="147" y="98"/>
                  <a:pt x="147" y="97"/>
                  <a:pt x="147" y="97"/>
                </a:cubicBezTo>
                <a:cubicBezTo>
                  <a:pt x="146" y="99"/>
                  <a:pt x="146" y="95"/>
                  <a:pt x="145" y="95"/>
                </a:cubicBezTo>
                <a:cubicBezTo>
                  <a:pt x="145" y="96"/>
                  <a:pt x="145" y="96"/>
                  <a:pt x="145" y="97"/>
                </a:cubicBezTo>
                <a:cubicBezTo>
                  <a:pt x="145" y="96"/>
                  <a:pt x="144" y="97"/>
                  <a:pt x="143" y="98"/>
                </a:cubicBezTo>
                <a:cubicBezTo>
                  <a:pt x="144" y="97"/>
                  <a:pt x="144" y="96"/>
                  <a:pt x="144" y="95"/>
                </a:cubicBezTo>
                <a:cubicBezTo>
                  <a:pt x="143" y="94"/>
                  <a:pt x="143" y="100"/>
                  <a:pt x="143" y="96"/>
                </a:cubicBezTo>
                <a:cubicBezTo>
                  <a:pt x="143" y="95"/>
                  <a:pt x="143" y="97"/>
                  <a:pt x="142" y="96"/>
                </a:cubicBezTo>
                <a:cubicBezTo>
                  <a:pt x="142" y="98"/>
                  <a:pt x="142" y="99"/>
                  <a:pt x="141" y="100"/>
                </a:cubicBezTo>
                <a:cubicBezTo>
                  <a:pt x="142" y="99"/>
                  <a:pt x="141" y="99"/>
                  <a:pt x="141" y="99"/>
                </a:cubicBezTo>
                <a:cubicBezTo>
                  <a:pt x="142" y="97"/>
                  <a:pt x="142" y="96"/>
                  <a:pt x="142" y="95"/>
                </a:cubicBezTo>
                <a:cubicBezTo>
                  <a:pt x="141" y="96"/>
                  <a:pt x="141" y="97"/>
                  <a:pt x="141" y="97"/>
                </a:cubicBezTo>
                <a:cubicBezTo>
                  <a:pt x="142" y="95"/>
                  <a:pt x="141" y="95"/>
                  <a:pt x="141" y="94"/>
                </a:cubicBezTo>
                <a:cubicBezTo>
                  <a:pt x="140" y="95"/>
                  <a:pt x="141" y="97"/>
                  <a:pt x="140" y="97"/>
                </a:cubicBezTo>
                <a:cubicBezTo>
                  <a:pt x="140" y="96"/>
                  <a:pt x="139" y="96"/>
                  <a:pt x="140" y="95"/>
                </a:cubicBezTo>
                <a:cubicBezTo>
                  <a:pt x="139" y="96"/>
                  <a:pt x="139" y="95"/>
                  <a:pt x="138" y="96"/>
                </a:cubicBezTo>
                <a:cubicBezTo>
                  <a:pt x="138" y="94"/>
                  <a:pt x="137" y="96"/>
                  <a:pt x="137" y="94"/>
                </a:cubicBezTo>
                <a:cubicBezTo>
                  <a:pt x="136" y="96"/>
                  <a:pt x="137" y="93"/>
                  <a:pt x="135" y="96"/>
                </a:cubicBezTo>
                <a:cubicBezTo>
                  <a:pt x="136" y="95"/>
                  <a:pt x="136" y="94"/>
                  <a:pt x="136" y="94"/>
                </a:cubicBezTo>
                <a:cubicBezTo>
                  <a:pt x="136" y="94"/>
                  <a:pt x="135" y="95"/>
                  <a:pt x="135" y="95"/>
                </a:cubicBezTo>
                <a:cubicBezTo>
                  <a:pt x="135" y="94"/>
                  <a:pt x="135" y="93"/>
                  <a:pt x="135" y="93"/>
                </a:cubicBezTo>
                <a:cubicBezTo>
                  <a:pt x="135" y="94"/>
                  <a:pt x="135" y="93"/>
                  <a:pt x="135" y="93"/>
                </a:cubicBezTo>
                <a:cubicBezTo>
                  <a:pt x="134" y="97"/>
                  <a:pt x="134" y="93"/>
                  <a:pt x="133" y="92"/>
                </a:cubicBezTo>
                <a:cubicBezTo>
                  <a:pt x="133" y="93"/>
                  <a:pt x="132" y="95"/>
                  <a:pt x="132" y="94"/>
                </a:cubicBezTo>
                <a:cubicBezTo>
                  <a:pt x="133" y="92"/>
                  <a:pt x="132" y="93"/>
                  <a:pt x="132" y="94"/>
                </a:cubicBezTo>
                <a:cubicBezTo>
                  <a:pt x="132" y="93"/>
                  <a:pt x="131" y="93"/>
                  <a:pt x="131" y="92"/>
                </a:cubicBezTo>
                <a:cubicBezTo>
                  <a:pt x="129" y="95"/>
                  <a:pt x="127" y="92"/>
                  <a:pt x="125" y="94"/>
                </a:cubicBezTo>
                <a:cubicBezTo>
                  <a:pt x="126" y="94"/>
                  <a:pt x="126" y="93"/>
                  <a:pt x="126" y="92"/>
                </a:cubicBezTo>
                <a:cubicBezTo>
                  <a:pt x="125" y="93"/>
                  <a:pt x="125" y="92"/>
                  <a:pt x="124" y="94"/>
                </a:cubicBezTo>
                <a:cubicBezTo>
                  <a:pt x="124" y="90"/>
                  <a:pt x="121" y="95"/>
                  <a:pt x="122" y="92"/>
                </a:cubicBezTo>
                <a:cubicBezTo>
                  <a:pt x="122" y="92"/>
                  <a:pt x="122" y="95"/>
                  <a:pt x="121" y="95"/>
                </a:cubicBezTo>
                <a:cubicBezTo>
                  <a:pt x="121" y="94"/>
                  <a:pt x="122" y="93"/>
                  <a:pt x="122" y="93"/>
                </a:cubicBezTo>
                <a:cubicBezTo>
                  <a:pt x="119" y="92"/>
                  <a:pt x="118" y="94"/>
                  <a:pt x="117" y="91"/>
                </a:cubicBezTo>
                <a:cubicBezTo>
                  <a:pt x="116" y="93"/>
                  <a:pt x="115" y="92"/>
                  <a:pt x="114" y="93"/>
                </a:cubicBezTo>
                <a:cubicBezTo>
                  <a:pt x="114" y="92"/>
                  <a:pt x="114" y="92"/>
                  <a:pt x="113" y="91"/>
                </a:cubicBezTo>
                <a:cubicBezTo>
                  <a:pt x="112" y="93"/>
                  <a:pt x="113" y="94"/>
                  <a:pt x="112" y="96"/>
                </a:cubicBezTo>
                <a:cubicBezTo>
                  <a:pt x="112" y="93"/>
                  <a:pt x="113" y="93"/>
                  <a:pt x="113" y="91"/>
                </a:cubicBezTo>
                <a:cubicBezTo>
                  <a:pt x="112" y="91"/>
                  <a:pt x="112" y="91"/>
                  <a:pt x="112" y="90"/>
                </a:cubicBezTo>
                <a:cubicBezTo>
                  <a:pt x="111" y="90"/>
                  <a:pt x="111" y="90"/>
                  <a:pt x="111" y="90"/>
                </a:cubicBezTo>
                <a:cubicBezTo>
                  <a:pt x="110" y="91"/>
                  <a:pt x="111" y="92"/>
                  <a:pt x="110" y="92"/>
                </a:cubicBezTo>
                <a:cubicBezTo>
                  <a:pt x="111" y="90"/>
                  <a:pt x="109" y="94"/>
                  <a:pt x="110" y="91"/>
                </a:cubicBezTo>
                <a:cubicBezTo>
                  <a:pt x="110" y="91"/>
                  <a:pt x="111" y="90"/>
                  <a:pt x="110" y="90"/>
                </a:cubicBezTo>
                <a:cubicBezTo>
                  <a:pt x="110" y="91"/>
                  <a:pt x="110" y="90"/>
                  <a:pt x="110" y="90"/>
                </a:cubicBezTo>
                <a:cubicBezTo>
                  <a:pt x="109" y="91"/>
                  <a:pt x="110" y="92"/>
                  <a:pt x="109" y="92"/>
                </a:cubicBezTo>
                <a:cubicBezTo>
                  <a:pt x="109" y="91"/>
                  <a:pt x="109" y="92"/>
                  <a:pt x="110" y="90"/>
                </a:cubicBezTo>
                <a:cubicBezTo>
                  <a:pt x="109" y="89"/>
                  <a:pt x="108" y="90"/>
                  <a:pt x="108" y="92"/>
                </a:cubicBezTo>
                <a:cubicBezTo>
                  <a:pt x="107" y="91"/>
                  <a:pt x="108" y="90"/>
                  <a:pt x="108" y="90"/>
                </a:cubicBezTo>
                <a:cubicBezTo>
                  <a:pt x="107" y="88"/>
                  <a:pt x="105" y="92"/>
                  <a:pt x="105" y="89"/>
                </a:cubicBezTo>
                <a:cubicBezTo>
                  <a:pt x="105" y="89"/>
                  <a:pt x="105" y="91"/>
                  <a:pt x="104" y="91"/>
                </a:cubicBezTo>
                <a:cubicBezTo>
                  <a:pt x="104" y="90"/>
                  <a:pt x="102" y="87"/>
                  <a:pt x="102" y="90"/>
                </a:cubicBezTo>
                <a:cubicBezTo>
                  <a:pt x="101" y="91"/>
                  <a:pt x="102" y="87"/>
                  <a:pt x="101" y="90"/>
                </a:cubicBezTo>
                <a:cubicBezTo>
                  <a:pt x="101" y="90"/>
                  <a:pt x="100" y="90"/>
                  <a:pt x="101" y="91"/>
                </a:cubicBezTo>
                <a:cubicBezTo>
                  <a:pt x="100" y="91"/>
                  <a:pt x="99" y="93"/>
                  <a:pt x="100" y="92"/>
                </a:cubicBezTo>
                <a:cubicBezTo>
                  <a:pt x="101" y="91"/>
                  <a:pt x="100" y="90"/>
                  <a:pt x="101" y="88"/>
                </a:cubicBezTo>
                <a:cubicBezTo>
                  <a:pt x="100" y="90"/>
                  <a:pt x="99" y="89"/>
                  <a:pt x="98" y="90"/>
                </a:cubicBezTo>
                <a:cubicBezTo>
                  <a:pt x="98" y="89"/>
                  <a:pt x="97" y="89"/>
                  <a:pt x="97" y="87"/>
                </a:cubicBezTo>
                <a:cubicBezTo>
                  <a:pt x="96" y="88"/>
                  <a:pt x="96" y="89"/>
                  <a:pt x="96" y="89"/>
                </a:cubicBezTo>
                <a:cubicBezTo>
                  <a:pt x="95" y="90"/>
                  <a:pt x="96" y="88"/>
                  <a:pt x="96" y="87"/>
                </a:cubicBezTo>
                <a:cubicBezTo>
                  <a:pt x="95" y="87"/>
                  <a:pt x="95" y="87"/>
                  <a:pt x="95" y="87"/>
                </a:cubicBezTo>
                <a:cubicBezTo>
                  <a:pt x="94" y="90"/>
                  <a:pt x="95" y="87"/>
                  <a:pt x="95" y="88"/>
                </a:cubicBezTo>
                <a:cubicBezTo>
                  <a:pt x="94" y="89"/>
                  <a:pt x="94" y="86"/>
                  <a:pt x="93" y="88"/>
                </a:cubicBezTo>
                <a:cubicBezTo>
                  <a:pt x="91" y="86"/>
                  <a:pt x="90" y="87"/>
                  <a:pt x="88" y="88"/>
                </a:cubicBezTo>
                <a:cubicBezTo>
                  <a:pt x="88" y="87"/>
                  <a:pt x="89" y="86"/>
                  <a:pt x="88" y="86"/>
                </a:cubicBezTo>
                <a:cubicBezTo>
                  <a:pt x="88" y="87"/>
                  <a:pt x="88" y="87"/>
                  <a:pt x="87" y="88"/>
                </a:cubicBezTo>
                <a:cubicBezTo>
                  <a:pt x="87" y="87"/>
                  <a:pt x="87" y="87"/>
                  <a:pt x="87" y="86"/>
                </a:cubicBezTo>
                <a:cubicBezTo>
                  <a:pt x="87" y="86"/>
                  <a:pt x="86" y="86"/>
                  <a:pt x="85" y="87"/>
                </a:cubicBezTo>
                <a:cubicBezTo>
                  <a:pt x="85" y="85"/>
                  <a:pt x="84" y="87"/>
                  <a:pt x="83" y="87"/>
                </a:cubicBezTo>
                <a:cubicBezTo>
                  <a:pt x="84" y="85"/>
                  <a:pt x="83" y="86"/>
                  <a:pt x="82" y="87"/>
                </a:cubicBezTo>
                <a:cubicBezTo>
                  <a:pt x="82" y="85"/>
                  <a:pt x="81" y="87"/>
                  <a:pt x="81" y="85"/>
                </a:cubicBezTo>
                <a:cubicBezTo>
                  <a:pt x="81" y="88"/>
                  <a:pt x="80" y="84"/>
                  <a:pt x="80" y="85"/>
                </a:cubicBezTo>
                <a:cubicBezTo>
                  <a:pt x="79" y="86"/>
                  <a:pt x="78" y="87"/>
                  <a:pt x="79" y="85"/>
                </a:cubicBezTo>
                <a:cubicBezTo>
                  <a:pt x="78" y="84"/>
                  <a:pt x="77" y="84"/>
                  <a:pt x="77" y="85"/>
                </a:cubicBezTo>
                <a:cubicBezTo>
                  <a:pt x="77" y="85"/>
                  <a:pt x="77" y="85"/>
                  <a:pt x="77" y="85"/>
                </a:cubicBezTo>
                <a:cubicBezTo>
                  <a:pt x="77" y="85"/>
                  <a:pt x="76" y="84"/>
                  <a:pt x="76" y="84"/>
                </a:cubicBezTo>
                <a:cubicBezTo>
                  <a:pt x="77" y="85"/>
                  <a:pt x="77" y="84"/>
                  <a:pt x="76" y="82"/>
                </a:cubicBezTo>
                <a:cubicBezTo>
                  <a:pt x="77" y="82"/>
                  <a:pt x="77" y="82"/>
                  <a:pt x="77" y="83"/>
                </a:cubicBezTo>
                <a:cubicBezTo>
                  <a:pt x="77" y="83"/>
                  <a:pt x="77" y="83"/>
                  <a:pt x="78" y="83"/>
                </a:cubicBezTo>
                <a:cubicBezTo>
                  <a:pt x="78" y="83"/>
                  <a:pt x="76" y="82"/>
                  <a:pt x="76" y="81"/>
                </a:cubicBezTo>
                <a:cubicBezTo>
                  <a:pt x="77" y="82"/>
                  <a:pt x="78" y="83"/>
                  <a:pt x="79" y="83"/>
                </a:cubicBezTo>
                <a:cubicBezTo>
                  <a:pt x="78" y="83"/>
                  <a:pt x="77" y="82"/>
                  <a:pt x="76" y="81"/>
                </a:cubicBezTo>
                <a:cubicBezTo>
                  <a:pt x="78" y="83"/>
                  <a:pt x="79" y="83"/>
                  <a:pt x="80" y="83"/>
                </a:cubicBezTo>
                <a:cubicBezTo>
                  <a:pt x="79" y="82"/>
                  <a:pt x="82" y="84"/>
                  <a:pt x="80" y="83"/>
                </a:cubicBezTo>
                <a:cubicBezTo>
                  <a:pt x="83" y="84"/>
                  <a:pt x="77" y="79"/>
                  <a:pt x="79" y="80"/>
                </a:cubicBezTo>
                <a:cubicBezTo>
                  <a:pt x="81" y="81"/>
                  <a:pt x="78" y="80"/>
                  <a:pt x="80" y="81"/>
                </a:cubicBezTo>
                <a:cubicBezTo>
                  <a:pt x="81" y="81"/>
                  <a:pt x="80" y="80"/>
                  <a:pt x="80" y="80"/>
                </a:cubicBezTo>
                <a:cubicBezTo>
                  <a:pt x="81" y="80"/>
                  <a:pt x="81" y="80"/>
                  <a:pt x="81" y="81"/>
                </a:cubicBezTo>
                <a:cubicBezTo>
                  <a:pt x="80" y="79"/>
                  <a:pt x="83" y="80"/>
                  <a:pt x="80" y="78"/>
                </a:cubicBezTo>
                <a:cubicBezTo>
                  <a:pt x="80" y="78"/>
                  <a:pt x="81" y="79"/>
                  <a:pt x="80" y="78"/>
                </a:cubicBezTo>
                <a:cubicBezTo>
                  <a:pt x="80" y="78"/>
                  <a:pt x="80" y="78"/>
                  <a:pt x="79" y="77"/>
                </a:cubicBezTo>
                <a:cubicBezTo>
                  <a:pt x="80" y="78"/>
                  <a:pt x="81" y="78"/>
                  <a:pt x="82" y="79"/>
                </a:cubicBezTo>
                <a:cubicBezTo>
                  <a:pt x="81" y="78"/>
                  <a:pt x="83" y="79"/>
                  <a:pt x="82" y="78"/>
                </a:cubicBezTo>
                <a:cubicBezTo>
                  <a:pt x="82" y="78"/>
                  <a:pt x="81" y="78"/>
                  <a:pt x="81" y="77"/>
                </a:cubicBezTo>
                <a:cubicBezTo>
                  <a:pt x="81" y="77"/>
                  <a:pt x="81" y="77"/>
                  <a:pt x="80" y="77"/>
                </a:cubicBezTo>
                <a:cubicBezTo>
                  <a:pt x="80" y="77"/>
                  <a:pt x="81" y="78"/>
                  <a:pt x="81" y="78"/>
                </a:cubicBezTo>
                <a:cubicBezTo>
                  <a:pt x="81" y="78"/>
                  <a:pt x="80" y="77"/>
                  <a:pt x="80" y="77"/>
                </a:cubicBezTo>
                <a:cubicBezTo>
                  <a:pt x="81" y="77"/>
                  <a:pt x="78" y="75"/>
                  <a:pt x="82" y="77"/>
                </a:cubicBezTo>
                <a:cubicBezTo>
                  <a:pt x="79" y="75"/>
                  <a:pt x="79" y="74"/>
                  <a:pt x="78" y="75"/>
                </a:cubicBezTo>
                <a:cubicBezTo>
                  <a:pt x="81" y="76"/>
                  <a:pt x="78" y="74"/>
                  <a:pt x="79" y="75"/>
                </a:cubicBezTo>
                <a:cubicBezTo>
                  <a:pt x="79" y="75"/>
                  <a:pt x="80" y="76"/>
                  <a:pt x="80" y="76"/>
                </a:cubicBezTo>
                <a:cubicBezTo>
                  <a:pt x="79" y="76"/>
                  <a:pt x="79" y="75"/>
                  <a:pt x="78" y="75"/>
                </a:cubicBezTo>
                <a:cubicBezTo>
                  <a:pt x="77" y="74"/>
                  <a:pt x="78" y="74"/>
                  <a:pt x="78" y="73"/>
                </a:cubicBezTo>
                <a:cubicBezTo>
                  <a:pt x="81" y="75"/>
                  <a:pt x="79" y="72"/>
                  <a:pt x="81" y="74"/>
                </a:cubicBezTo>
                <a:cubicBezTo>
                  <a:pt x="81" y="74"/>
                  <a:pt x="81" y="74"/>
                  <a:pt x="82" y="75"/>
                </a:cubicBezTo>
                <a:cubicBezTo>
                  <a:pt x="82" y="75"/>
                  <a:pt x="82" y="75"/>
                  <a:pt x="83" y="75"/>
                </a:cubicBezTo>
                <a:cubicBezTo>
                  <a:pt x="83" y="75"/>
                  <a:pt x="84" y="75"/>
                  <a:pt x="83" y="75"/>
                </a:cubicBezTo>
                <a:cubicBezTo>
                  <a:pt x="82" y="75"/>
                  <a:pt x="81" y="73"/>
                  <a:pt x="80" y="72"/>
                </a:cubicBezTo>
                <a:cubicBezTo>
                  <a:pt x="81" y="73"/>
                  <a:pt x="80" y="72"/>
                  <a:pt x="79" y="71"/>
                </a:cubicBezTo>
                <a:cubicBezTo>
                  <a:pt x="82" y="73"/>
                  <a:pt x="78" y="70"/>
                  <a:pt x="81" y="72"/>
                </a:cubicBezTo>
                <a:cubicBezTo>
                  <a:pt x="80" y="71"/>
                  <a:pt x="80" y="72"/>
                  <a:pt x="81" y="73"/>
                </a:cubicBezTo>
                <a:cubicBezTo>
                  <a:pt x="82" y="73"/>
                  <a:pt x="81" y="72"/>
                  <a:pt x="80" y="70"/>
                </a:cubicBezTo>
                <a:cubicBezTo>
                  <a:pt x="81" y="71"/>
                  <a:pt x="82" y="72"/>
                  <a:pt x="82" y="72"/>
                </a:cubicBezTo>
                <a:cubicBezTo>
                  <a:pt x="80" y="70"/>
                  <a:pt x="81" y="70"/>
                  <a:pt x="82" y="69"/>
                </a:cubicBezTo>
                <a:cubicBezTo>
                  <a:pt x="81" y="69"/>
                  <a:pt x="80" y="68"/>
                  <a:pt x="80" y="68"/>
                </a:cubicBezTo>
                <a:cubicBezTo>
                  <a:pt x="80" y="68"/>
                  <a:pt x="80" y="68"/>
                  <a:pt x="80" y="68"/>
                </a:cubicBezTo>
                <a:cubicBezTo>
                  <a:pt x="80" y="68"/>
                  <a:pt x="80" y="68"/>
                  <a:pt x="80" y="68"/>
                </a:cubicBezTo>
                <a:cubicBezTo>
                  <a:pt x="80" y="68"/>
                  <a:pt x="79" y="68"/>
                  <a:pt x="81" y="69"/>
                </a:cubicBezTo>
                <a:cubicBezTo>
                  <a:pt x="80" y="68"/>
                  <a:pt x="84" y="70"/>
                  <a:pt x="83" y="69"/>
                </a:cubicBezTo>
                <a:cubicBezTo>
                  <a:pt x="81" y="69"/>
                  <a:pt x="82" y="68"/>
                  <a:pt x="82" y="68"/>
                </a:cubicBezTo>
                <a:cubicBezTo>
                  <a:pt x="82" y="68"/>
                  <a:pt x="81" y="68"/>
                  <a:pt x="81" y="68"/>
                </a:cubicBezTo>
                <a:cubicBezTo>
                  <a:pt x="82" y="68"/>
                  <a:pt x="83" y="69"/>
                  <a:pt x="84" y="68"/>
                </a:cubicBezTo>
                <a:cubicBezTo>
                  <a:pt x="83" y="72"/>
                  <a:pt x="85" y="69"/>
                  <a:pt x="85" y="70"/>
                </a:cubicBezTo>
                <a:cubicBezTo>
                  <a:pt x="86" y="69"/>
                  <a:pt x="86" y="68"/>
                  <a:pt x="86" y="68"/>
                </a:cubicBezTo>
                <a:cubicBezTo>
                  <a:pt x="87" y="68"/>
                  <a:pt x="86" y="69"/>
                  <a:pt x="87" y="69"/>
                </a:cubicBezTo>
                <a:cubicBezTo>
                  <a:pt x="87" y="70"/>
                  <a:pt x="86" y="71"/>
                  <a:pt x="87" y="72"/>
                </a:cubicBezTo>
                <a:cubicBezTo>
                  <a:pt x="87" y="71"/>
                  <a:pt x="87" y="72"/>
                  <a:pt x="87" y="71"/>
                </a:cubicBezTo>
                <a:cubicBezTo>
                  <a:pt x="86" y="72"/>
                  <a:pt x="87" y="68"/>
                  <a:pt x="88" y="68"/>
                </a:cubicBezTo>
                <a:cubicBezTo>
                  <a:pt x="87" y="70"/>
                  <a:pt x="88" y="71"/>
                  <a:pt x="87" y="72"/>
                </a:cubicBezTo>
                <a:cubicBezTo>
                  <a:pt x="88" y="71"/>
                  <a:pt x="88" y="73"/>
                  <a:pt x="88" y="72"/>
                </a:cubicBezTo>
                <a:cubicBezTo>
                  <a:pt x="88" y="70"/>
                  <a:pt x="90" y="70"/>
                  <a:pt x="89" y="71"/>
                </a:cubicBezTo>
                <a:cubicBezTo>
                  <a:pt x="89" y="73"/>
                  <a:pt x="89" y="70"/>
                  <a:pt x="89" y="72"/>
                </a:cubicBezTo>
                <a:cubicBezTo>
                  <a:pt x="89" y="73"/>
                  <a:pt x="90" y="71"/>
                  <a:pt x="91" y="69"/>
                </a:cubicBezTo>
                <a:cubicBezTo>
                  <a:pt x="89" y="71"/>
                  <a:pt x="90" y="68"/>
                  <a:pt x="88" y="70"/>
                </a:cubicBezTo>
                <a:cubicBezTo>
                  <a:pt x="89" y="68"/>
                  <a:pt x="88" y="70"/>
                  <a:pt x="88" y="70"/>
                </a:cubicBezTo>
                <a:cubicBezTo>
                  <a:pt x="89" y="68"/>
                  <a:pt x="87" y="70"/>
                  <a:pt x="88" y="68"/>
                </a:cubicBezTo>
                <a:cubicBezTo>
                  <a:pt x="91" y="69"/>
                  <a:pt x="97" y="67"/>
                  <a:pt x="99" y="71"/>
                </a:cubicBezTo>
                <a:cubicBezTo>
                  <a:pt x="101" y="69"/>
                  <a:pt x="100" y="72"/>
                  <a:pt x="102" y="70"/>
                </a:cubicBezTo>
                <a:cubicBezTo>
                  <a:pt x="101" y="71"/>
                  <a:pt x="102" y="71"/>
                  <a:pt x="101" y="72"/>
                </a:cubicBezTo>
                <a:cubicBezTo>
                  <a:pt x="101" y="72"/>
                  <a:pt x="101" y="71"/>
                  <a:pt x="101" y="72"/>
                </a:cubicBezTo>
                <a:cubicBezTo>
                  <a:pt x="102" y="73"/>
                  <a:pt x="101" y="74"/>
                  <a:pt x="101" y="76"/>
                </a:cubicBezTo>
                <a:cubicBezTo>
                  <a:pt x="102" y="75"/>
                  <a:pt x="101" y="74"/>
                  <a:pt x="102" y="73"/>
                </a:cubicBezTo>
                <a:cubicBezTo>
                  <a:pt x="102" y="73"/>
                  <a:pt x="102" y="73"/>
                  <a:pt x="102" y="73"/>
                </a:cubicBezTo>
                <a:cubicBezTo>
                  <a:pt x="102" y="74"/>
                  <a:pt x="103" y="74"/>
                  <a:pt x="105" y="72"/>
                </a:cubicBezTo>
                <a:cubicBezTo>
                  <a:pt x="105" y="73"/>
                  <a:pt x="105" y="73"/>
                  <a:pt x="105" y="73"/>
                </a:cubicBezTo>
                <a:cubicBezTo>
                  <a:pt x="105" y="73"/>
                  <a:pt x="105" y="73"/>
                  <a:pt x="104" y="74"/>
                </a:cubicBezTo>
                <a:cubicBezTo>
                  <a:pt x="105" y="74"/>
                  <a:pt x="105" y="71"/>
                  <a:pt x="105" y="71"/>
                </a:cubicBezTo>
                <a:cubicBezTo>
                  <a:pt x="106" y="72"/>
                  <a:pt x="105" y="74"/>
                  <a:pt x="105" y="75"/>
                </a:cubicBezTo>
                <a:cubicBezTo>
                  <a:pt x="105" y="74"/>
                  <a:pt x="106" y="72"/>
                  <a:pt x="106" y="72"/>
                </a:cubicBezTo>
                <a:cubicBezTo>
                  <a:pt x="106" y="74"/>
                  <a:pt x="106" y="75"/>
                  <a:pt x="106" y="76"/>
                </a:cubicBezTo>
                <a:cubicBezTo>
                  <a:pt x="107" y="74"/>
                  <a:pt x="106" y="78"/>
                  <a:pt x="107" y="76"/>
                </a:cubicBezTo>
                <a:cubicBezTo>
                  <a:pt x="108" y="79"/>
                  <a:pt x="109" y="72"/>
                  <a:pt x="110" y="74"/>
                </a:cubicBezTo>
                <a:cubicBezTo>
                  <a:pt x="109" y="76"/>
                  <a:pt x="110" y="73"/>
                  <a:pt x="109" y="75"/>
                </a:cubicBezTo>
                <a:cubicBezTo>
                  <a:pt x="109" y="76"/>
                  <a:pt x="110" y="75"/>
                  <a:pt x="111" y="75"/>
                </a:cubicBezTo>
                <a:cubicBezTo>
                  <a:pt x="110" y="76"/>
                  <a:pt x="110" y="76"/>
                  <a:pt x="111" y="77"/>
                </a:cubicBezTo>
                <a:cubicBezTo>
                  <a:pt x="111" y="75"/>
                  <a:pt x="112" y="78"/>
                  <a:pt x="113" y="74"/>
                </a:cubicBezTo>
                <a:cubicBezTo>
                  <a:pt x="113" y="74"/>
                  <a:pt x="113" y="75"/>
                  <a:pt x="113" y="74"/>
                </a:cubicBezTo>
                <a:cubicBezTo>
                  <a:pt x="113" y="74"/>
                  <a:pt x="113" y="74"/>
                  <a:pt x="113" y="74"/>
                </a:cubicBezTo>
                <a:cubicBezTo>
                  <a:pt x="113" y="75"/>
                  <a:pt x="113" y="75"/>
                  <a:pt x="113" y="76"/>
                </a:cubicBezTo>
                <a:cubicBezTo>
                  <a:pt x="114" y="76"/>
                  <a:pt x="114" y="78"/>
                  <a:pt x="114" y="77"/>
                </a:cubicBezTo>
                <a:cubicBezTo>
                  <a:pt x="114" y="76"/>
                  <a:pt x="114" y="76"/>
                  <a:pt x="115" y="75"/>
                </a:cubicBezTo>
                <a:cubicBezTo>
                  <a:pt x="114" y="75"/>
                  <a:pt x="114" y="75"/>
                  <a:pt x="114" y="75"/>
                </a:cubicBezTo>
                <a:cubicBezTo>
                  <a:pt x="114" y="74"/>
                  <a:pt x="114" y="75"/>
                  <a:pt x="114" y="76"/>
                </a:cubicBezTo>
                <a:cubicBezTo>
                  <a:pt x="114" y="75"/>
                  <a:pt x="114" y="74"/>
                  <a:pt x="114" y="74"/>
                </a:cubicBezTo>
                <a:cubicBezTo>
                  <a:pt x="115" y="76"/>
                  <a:pt x="116" y="72"/>
                  <a:pt x="116" y="76"/>
                </a:cubicBezTo>
                <a:cubicBezTo>
                  <a:pt x="116" y="73"/>
                  <a:pt x="117" y="72"/>
                  <a:pt x="116" y="72"/>
                </a:cubicBezTo>
                <a:cubicBezTo>
                  <a:pt x="116" y="74"/>
                  <a:pt x="117" y="71"/>
                  <a:pt x="116" y="73"/>
                </a:cubicBezTo>
                <a:cubicBezTo>
                  <a:pt x="116" y="73"/>
                  <a:pt x="116" y="73"/>
                  <a:pt x="116" y="74"/>
                </a:cubicBezTo>
                <a:cubicBezTo>
                  <a:pt x="116" y="73"/>
                  <a:pt x="116" y="72"/>
                  <a:pt x="116" y="72"/>
                </a:cubicBezTo>
                <a:cubicBezTo>
                  <a:pt x="117" y="70"/>
                  <a:pt x="118" y="71"/>
                  <a:pt x="119" y="71"/>
                </a:cubicBezTo>
                <a:cubicBezTo>
                  <a:pt x="118" y="75"/>
                  <a:pt x="120" y="72"/>
                  <a:pt x="120" y="74"/>
                </a:cubicBezTo>
                <a:cubicBezTo>
                  <a:pt x="119" y="75"/>
                  <a:pt x="119" y="75"/>
                  <a:pt x="119" y="75"/>
                </a:cubicBezTo>
                <a:cubicBezTo>
                  <a:pt x="119" y="76"/>
                  <a:pt x="119" y="76"/>
                  <a:pt x="119" y="77"/>
                </a:cubicBezTo>
                <a:cubicBezTo>
                  <a:pt x="119" y="77"/>
                  <a:pt x="119" y="77"/>
                  <a:pt x="120" y="76"/>
                </a:cubicBezTo>
                <a:cubicBezTo>
                  <a:pt x="118" y="75"/>
                  <a:pt x="121" y="74"/>
                  <a:pt x="120" y="72"/>
                </a:cubicBezTo>
                <a:cubicBezTo>
                  <a:pt x="121" y="74"/>
                  <a:pt x="121" y="73"/>
                  <a:pt x="122" y="71"/>
                </a:cubicBezTo>
                <a:cubicBezTo>
                  <a:pt x="121" y="75"/>
                  <a:pt x="123" y="71"/>
                  <a:pt x="122" y="73"/>
                </a:cubicBezTo>
                <a:cubicBezTo>
                  <a:pt x="122" y="73"/>
                  <a:pt x="122" y="73"/>
                  <a:pt x="121" y="74"/>
                </a:cubicBezTo>
                <a:cubicBezTo>
                  <a:pt x="122" y="75"/>
                  <a:pt x="123" y="74"/>
                  <a:pt x="124" y="72"/>
                </a:cubicBezTo>
                <a:cubicBezTo>
                  <a:pt x="123" y="74"/>
                  <a:pt x="123" y="74"/>
                  <a:pt x="123" y="75"/>
                </a:cubicBezTo>
                <a:cubicBezTo>
                  <a:pt x="124" y="73"/>
                  <a:pt x="125" y="74"/>
                  <a:pt x="126" y="74"/>
                </a:cubicBezTo>
                <a:cubicBezTo>
                  <a:pt x="127" y="73"/>
                  <a:pt x="127" y="71"/>
                  <a:pt x="127" y="71"/>
                </a:cubicBezTo>
                <a:cubicBezTo>
                  <a:pt x="127" y="72"/>
                  <a:pt x="127" y="72"/>
                  <a:pt x="127" y="72"/>
                </a:cubicBezTo>
                <a:cubicBezTo>
                  <a:pt x="127" y="72"/>
                  <a:pt x="127" y="71"/>
                  <a:pt x="127" y="73"/>
                </a:cubicBezTo>
                <a:cubicBezTo>
                  <a:pt x="127" y="72"/>
                  <a:pt x="127" y="76"/>
                  <a:pt x="127" y="75"/>
                </a:cubicBezTo>
                <a:cubicBezTo>
                  <a:pt x="127" y="73"/>
                  <a:pt x="128" y="74"/>
                  <a:pt x="128" y="75"/>
                </a:cubicBezTo>
                <a:cubicBezTo>
                  <a:pt x="129" y="73"/>
                  <a:pt x="128" y="72"/>
                  <a:pt x="129" y="72"/>
                </a:cubicBezTo>
                <a:cubicBezTo>
                  <a:pt x="128" y="75"/>
                  <a:pt x="129" y="72"/>
                  <a:pt x="129" y="72"/>
                </a:cubicBezTo>
                <a:cubicBezTo>
                  <a:pt x="129" y="73"/>
                  <a:pt x="129" y="74"/>
                  <a:pt x="129" y="74"/>
                </a:cubicBezTo>
                <a:cubicBezTo>
                  <a:pt x="129" y="72"/>
                  <a:pt x="130" y="74"/>
                  <a:pt x="130" y="74"/>
                </a:cubicBezTo>
                <a:cubicBezTo>
                  <a:pt x="130" y="72"/>
                  <a:pt x="130" y="74"/>
                  <a:pt x="131" y="72"/>
                </a:cubicBezTo>
                <a:cubicBezTo>
                  <a:pt x="131" y="72"/>
                  <a:pt x="131" y="71"/>
                  <a:pt x="131" y="71"/>
                </a:cubicBezTo>
                <a:cubicBezTo>
                  <a:pt x="131" y="72"/>
                  <a:pt x="130" y="76"/>
                  <a:pt x="131" y="76"/>
                </a:cubicBezTo>
                <a:cubicBezTo>
                  <a:pt x="131" y="75"/>
                  <a:pt x="131" y="76"/>
                  <a:pt x="132" y="75"/>
                </a:cubicBezTo>
                <a:cubicBezTo>
                  <a:pt x="131" y="76"/>
                  <a:pt x="131" y="77"/>
                  <a:pt x="131" y="77"/>
                </a:cubicBezTo>
                <a:cubicBezTo>
                  <a:pt x="132" y="77"/>
                  <a:pt x="132" y="77"/>
                  <a:pt x="133" y="76"/>
                </a:cubicBezTo>
                <a:cubicBezTo>
                  <a:pt x="134" y="77"/>
                  <a:pt x="134" y="78"/>
                  <a:pt x="135" y="78"/>
                </a:cubicBezTo>
                <a:cubicBezTo>
                  <a:pt x="135" y="75"/>
                  <a:pt x="137" y="81"/>
                  <a:pt x="138" y="77"/>
                </a:cubicBezTo>
                <a:cubicBezTo>
                  <a:pt x="139" y="77"/>
                  <a:pt x="138" y="79"/>
                  <a:pt x="139" y="80"/>
                </a:cubicBezTo>
                <a:cubicBezTo>
                  <a:pt x="139" y="79"/>
                  <a:pt x="139" y="78"/>
                  <a:pt x="139" y="78"/>
                </a:cubicBezTo>
                <a:cubicBezTo>
                  <a:pt x="139" y="81"/>
                  <a:pt x="140" y="76"/>
                  <a:pt x="140" y="79"/>
                </a:cubicBezTo>
                <a:cubicBezTo>
                  <a:pt x="140" y="77"/>
                  <a:pt x="141" y="79"/>
                  <a:pt x="141" y="76"/>
                </a:cubicBezTo>
                <a:cubicBezTo>
                  <a:pt x="141" y="76"/>
                  <a:pt x="141" y="76"/>
                  <a:pt x="142" y="76"/>
                </a:cubicBezTo>
                <a:cubicBezTo>
                  <a:pt x="141" y="77"/>
                  <a:pt x="141" y="78"/>
                  <a:pt x="141" y="78"/>
                </a:cubicBezTo>
                <a:cubicBezTo>
                  <a:pt x="141" y="76"/>
                  <a:pt x="141" y="80"/>
                  <a:pt x="142" y="78"/>
                </a:cubicBezTo>
                <a:cubicBezTo>
                  <a:pt x="141" y="78"/>
                  <a:pt x="142" y="75"/>
                  <a:pt x="142" y="75"/>
                </a:cubicBezTo>
                <a:cubicBezTo>
                  <a:pt x="141" y="79"/>
                  <a:pt x="142" y="75"/>
                  <a:pt x="143" y="75"/>
                </a:cubicBezTo>
                <a:cubicBezTo>
                  <a:pt x="142" y="77"/>
                  <a:pt x="143" y="77"/>
                  <a:pt x="142" y="79"/>
                </a:cubicBezTo>
                <a:cubicBezTo>
                  <a:pt x="143" y="78"/>
                  <a:pt x="143" y="79"/>
                  <a:pt x="143" y="78"/>
                </a:cubicBezTo>
                <a:cubicBezTo>
                  <a:pt x="143" y="79"/>
                  <a:pt x="143" y="80"/>
                  <a:pt x="143" y="80"/>
                </a:cubicBezTo>
                <a:cubicBezTo>
                  <a:pt x="143" y="79"/>
                  <a:pt x="143" y="80"/>
                  <a:pt x="143" y="80"/>
                </a:cubicBezTo>
                <a:cubicBezTo>
                  <a:pt x="144" y="77"/>
                  <a:pt x="144" y="77"/>
                  <a:pt x="145" y="76"/>
                </a:cubicBezTo>
                <a:cubicBezTo>
                  <a:pt x="145" y="76"/>
                  <a:pt x="145" y="77"/>
                  <a:pt x="145" y="77"/>
                </a:cubicBezTo>
                <a:cubicBezTo>
                  <a:pt x="145" y="77"/>
                  <a:pt x="145" y="76"/>
                  <a:pt x="145" y="77"/>
                </a:cubicBezTo>
                <a:cubicBezTo>
                  <a:pt x="145" y="78"/>
                  <a:pt x="145" y="78"/>
                  <a:pt x="145" y="78"/>
                </a:cubicBezTo>
                <a:cubicBezTo>
                  <a:pt x="145" y="77"/>
                  <a:pt x="144" y="78"/>
                  <a:pt x="144" y="79"/>
                </a:cubicBezTo>
                <a:cubicBezTo>
                  <a:pt x="144" y="79"/>
                  <a:pt x="144" y="79"/>
                  <a:pt x="144" y="80"/>
                </a:cubicBezTo>
                <a:cubicBezTo>
                  <a:pt x="144" y="79"/>
                  <a:pt x="144" y="81"/>
                  <a:pt x="144" y="79"/>
                </a:cubicBezTo>
                <a:cubicBezTo>
                  <a:pt x="146" y="78"/>
                  <a:pt x="144" y="81"/>
                  <a:pt x="145" y="81"/>
                </a:cubicBezTo>
                <a:cubicBezTo>
                  <a:pt x="145" y="80"/>
                  <a:pt x="146" y="77"/>
                  <a:pt x="146" y="77"/>
                </a:cubicBezTo>
                <a:cubicBezTo>
                  <a:pt x="146" y="78"/>
                  <a:pt x="147" y="78"/>
                  <a:pt x="147" y="77"/>
                </a:cubicBezTo>
                <a:cubicBezTo>
                  <a:pt x="147" y="77"/>
                  <a:pt x="147" y="77"/>
                  <a:pt x="147" y="77"/>
                </a:cubicBezTo>
                <a:cubicBezTo>
                  <a:pt x="147" y="78"/>
                  <a:pt x="148" y="78"/>
                  <a:pt x="147" y="80"/>
                </a:cubicBezTo>
                <a:cubicBezTo>
                  <a:pt x="147" y="79"/>
                  <a:pt x="146" y="82"/>
                  <a:pt x="146" y="78"/>
                </a:cubicBezTo>
                <a:cubicBezTo>
                  <a:pt x="146" y="80"/>
                  <a:pt x="145" y="80"/>
                  <a:pt x="145" y="81"/>
                </a:cubicBezTo>
                <a:cubicBezTo>
                  <a:pt x="145" y="81"/>
                  <a:pt x="146" y="81"/>
                  <a:pt x="145" y="82"/>
                </a:cubicBezTo>
                <a:cubicBezTo>
                  <a:pt x="145" y="82"/>
                  <a:pt x="145" y="82"/>
                  <a:pt x="145" y="82"/>
                </a:cubicBezTo>
                <a:cubicBezTo>
                  <a:pt x="146" y="82"/>
                  <a:pt x="146" y="81"/>
                  <a:pt x="147" y="80"/>
                </a:cubicBezTo>
                <a:cubicBezTo>
                  <a:pt x="146" y="83"/>
                  <a:pt x="148" y="81"/>
                  <a:pt x="149" y="81"/>
                </a:cubicBezTo>
                <a:cubicBezTo>
                  <a:pt x="148" y="80"/>
                  <a:pt x="150" y="80"/>
                  <a:pt x="149" y="79"/>
                </a:cubicBezTo>
                <a:cubicBezTo>
                  <a:pt x="149" y="81"/>
                  <a:pt x="149" y="78"/>
                  <a:pt x="149" y="78"/>
                </a:cubicBezTo>
                <a:cubicBezTo>
                  <a:pt x="152" y="77"/>
                  <a:pt x="154" y="79"/>
                  <a:pt x="158" y="79"/>
                </a:cubicBezTo>
                <a:cubicBezTo>
                  <a:pt x="159" y="82"/>
                  <a:pt x="158" y="85"/>
                  <a:pt x="159" y="86"/>
                </a:cubicBezTo>
                <a:cubicBezTo>
                  <a:pt x="162" y="84"/>
                  <a:pt x="163" y="86"/>
                  <a:pt x="165" y="83"/>
                </a:cubicBezTo>
                <a:cubicBezTo>
                  <a:pt x="165" y="84"/>
                  <a:pt x="165" y="85"/>
                  <a:pt x="165" y="85"/>
                </a:cubicBezTo>
                <a:cubicBezTo>
                  <a:pt x="165" y="84"/>
                  <a:pt x="165" y="85"/>
                  <a:pt x="166" y="85"/>
                </a:cubicBezTo>
                <a:cubicBezTo>
                  <a:pt x="166" y="82"/>
                  <a:pt x="167" y="87"/>
                  <a:pt x="167" y="85"/>
                </a:cubicBezTo>
                <a:cubicBezTo>
                  <a:pt x="167" y="85"/>
                  <a:pt x="167" y="84"/>
                  <a:pt x="167" y="83"/>
                </a:cubicBezTo>
                <a:cubicBezTo>
                  <a:pt x="167" y="84"/>
                  <a:pt x="167" y="83"/>
                  <a:pt x="167" y="83"/>
                </a:cubicBezTo>
                <a:cubicBezTo>
                  <a:pt x="167" y="85"/>
                  <a:pt x="167" y="84"/>
                  <a:pt x="168" y="84"/>
                </a:cubicBezTo>
                <a:cubicBezTo>
                  <a:pt x="168" y="84"/>
                  <a:pt x="168" y="85"/>
                  <a:pt x="168" y="85"/>
                </a:cubicBezTo>
                <a:cubicBezTo>
                  <a:pt x="168" y="82"/>
                  <a:pt x="168" y="83"/>
                  <a:pt x="168" y="82"/>
                </a:cubicBezTo>
                <a:cubicBezTo>
                  <a:pt x="168" y="82"/>
                  <a:pt x="169" y="81"/>
                  <a:pt x="169" y="80"/>
                </a:cubicBezTo>
                <a:cubicBezTo>
                  <a:pt x="169" y="81"/>
                  <a:pt x="169" y="81"/>
                  <a:pt x="169" y="82"/>
                </a:cubicBezTo>
                <a:cubicBezTo>
                  <a:pt x="169" y="82"/>
                  <a:pt x="169" y="80"/>
                  <a:pt x="170" y="81"/>
                </a:cubicBezTo>
                <a:cubicBezTo>
                  <a:pt x="169" y="82"/>
                  <a:pt x="170" y="82"/>
                  <a:pt x="170" y="83"/>
                </a:cubicBezTo>
                <a:cubicBezTo>
                  <a:pt x="170" y="82"/>
                  <a:pt x="170" y="84"/>
                  <a:pt x="170" y="85"/>
                </a:cubicBezTo>
                <a:cubicBezTo>
                  <a:pt x="170" y="85"/>
                  <a:pt x="170" y="87"/>
                  <a:pt x="171" y="86"/>
                </a:cubicBezTo>
                <a:cubicBezTo>
                  <a:pt x="170" y="85"/>
                  <a:pt x="170" y="83"/>
                  <a:pt x="171" y="81"/>
                </a:cubicBezTo>
                <a:cubicBezTo>
                  <a:pt x="171" y="83"/>
                  <a:pt x="171" y="82"/>
                  <a:pt x="170" y="84"/>
                </a:cubicBezTo>
                <a:cubicBezTo>
                  <a:pt x="171" y="85"/>
                  <a:pt x="171" y="85"/>
                  <a:pt x="171" y="87"/>
                </a:cubicBezTo>
                <a:cubicBezTo>
                  <a:pt x="171" y="83"/>
                  <a:pt x="171" y="86"/>
                  <a:pt x="172" y="85"/>
                </a:cubicBezTo>
                <a:cubicBezTo>
                  <a:pt x="172" y="84"/>
                  <a:pt x="172" y="83"/>
                  <a:pt x="172" y="82"/>
                </a:cubicBezTo>
                <a:cubicBezTo>
                  <a:pt x="172" y="85"/>
                  <a:pt x="173" y="85"/>
                  <a:pt x="173" y="85"/>
                </a:cubicBezTo>
                <a:cubicBezTo>
                  <a:pt x="172" y="87"/>
                  <a:pt x="173" y="87"/>
                  <a:pt x="172" y="89"/>
                </a:cubicBezTo>
                <a:cubicBezTo>
                  <a:pt x="173" y="89"/>
                  <a:pt x="173" y="89"/>
                  <a:pt x="173" y="87"/>
                </a:cubicBezTo>
                <a:cubicBezTo>
                  <a:pt x="173" y="87"/>
                  <a:pt x="173" y="88"/>
                  <a:pt x="173" y="87"/>
                </a:cubicBezTo>
                <a:cubicBezTo>
                  <a:pt x="173" y="86"/>
                  <a:pt x="174" y="88"/>
                  <a:pt x="173" y="89"/>
                </a:cubicBezTo>
                <a:cubicBezTo>
                  <a:pt x="174" y="89"/>
                  <a:pt x="174" y="89"/>
                  <a:pt x="174" y="89"/>
                </a:cubicBezTo>
                <a:cubicBezTo>
                  <a:pt x="174" y="86"/>
                  <a:pt x="175" y="89"/>
                  <a:pt x="176" y="87"/>
                </a:cubicBezTo>
                <a:cubicBezTo>
                  <a:pt x="175" y="90"/>
                  <a:pt x="176" y="87"/>
                  <a:pt x="176" y="87"/>
                </a:cubicBezTo>
                <a:cubicBezTo>
                  <a:pt x="176" y="88"/>
                  <a:pt x="176" y="88"/>
                  <a:pt x="176" y="90"/>
                </a:cubicBezTo>
                <a:cubicBezTo>
                  <a:pt x="176" y="89"/>
                  <a:pt x="177" y="89"/>
                  <a:pt x="177" y="88"/>
                </a:cubicBezTo>
                <a:cubicBezTo>
                  <a:pt x="177" y="86"/>
                  <a:pt x="177" y="88"/>
                  <a:pt x="177" y="87"/>
                </a:cubicBezTo>
                <a:cubicBezTo>
                  <a:pt x="177" y="86"/>
                  <a:pt x="177" y="86"/>
                  <a:pt x="178" y="86"/>
                </a:cubicBezTo>
                <a:cubicBezTo>
                  <a:pt x="178" y="88"/>
                  <a:pt x="177" y="91"/>
                  <a:pt x="177" y="89"/>
                </a:cubicBezTo>
                <a:cubicBezTo>
                  <a:pt x="178" y="89"/>
                  <a:pt x="177" y="85"/>
                  <a:pt x="178" y="86"/>
                </a:cubicBezTo>
                <a:cubicBezTo>
                  <a:pt x="178" y="86"/>
                  <a:pt x="178" y="87"/>
                  <a:pt x="178" y="88"/>
                </a:cubicBezTo>
                <a:cubicBezTo>
                  <a:pt x="178" y="88"/>
                  <a:pt x="178" y="88"/>
                  <a:pt x="178" y="89"/>
                </a:cubicBezTo>
                <a:cubicBezTo>
                  <a:pt x="179" y="89"/>
                  <a:pt x="179" y="87"/>
                  <a:pt x="179" y="89"/>
                </a:cubicBezTo>
                <a:cubicBezTo>
                  <a:pt x="180" y="88"/>
                  <a:pt x="180" y="84"/>
                  <a:pt x="180" y="84"/>
                </a:cubicBezTo>
                <a:cubicBezTo>
                  <a:pt x="181" y="84"/>
                  <a:pt x="181" y="85"/>
                  <a:pt x="181" y="85"/>
                </a:cubicBezTo>
                <a:cubicBezTo>
                  <a:pt x="180" y="87"/>
                  <a:pt x="180" y="84"/>
                  <a:pt x="180" y="86"/>
                </a:cubicBezTo>
                <a:cubicBezTo>
                  <a:pt x="180" y="86"/>
                  <a:pt x="180" y="87"/>
                  <a:pt x="180" y="87"/>
                </a:cubicBezTo>
                <a:cubicBezTo>
                  <a:pt x="181" y="87"/>
                  <a:pt x="180" y="87"/>
                  <a:pt x="181" y="88"/>
                </a:cubicBezTo>
                <a:cubicBezTo>
                  <a:pt x="181" y="87"/>
                  <a:pt x="181" y="87"/>
                  <a:pt x="181" y="86"/>
                </a:cubicBezTo>
                <a:cubicBezTo>
                  <a:pt x="181" y="87"/>
                  <a:pt x="181" y="88"/>
                  <a:pt x="181" y="88"/>
                </a:cubicBezTo>
                <a:cubicBezTo>
                  <a:pt x="182" y="88"/>
                  <a:pt x="182" y="87"/>
                  <a:pt x="182" y="89"/>
                </a:cubicBezTo>
                <a:cubicBezTo>
                  <a:pt x="183" y="86"/>
                  <a:pt x="184" y="89"/>
                  <a:pt x="185" y="86"/>
                </a:cubicBezTo>
                <a:cubicBezTo>
                  <a:pt x="185" y="86"/>
                  <a:pt x="185" y="86"/>
                  <a:pt x="185" y="85"/>
                </a:cubicBezTo>
                <a:cubicBezTo>
                  <a:pt x="185" y="84"/>
                  <a:pt x="185" y="84"/>
                  <a:pt x="186" y="83"/>
                </a:cubicBezTo>
                <a:cubicBezTo>
                  <a:pt x="186" y="84"/>
                  <a:pt x="185" y="86"/>
                  <a:pt x="186" y="87"/>
                </a:cubicBezTo>
                <a:cubicBezTo>
                  <a:pt x="186" y="84"/>
                  <a:pt x="186" y="86"/>
                  <a:pt x="186" y="87"/>
                </a:cubicBezTo>
                <a:cubicBezTo>
                  <a:pt x="187" y="86"/>
                  <a:pt x="187" y="86"/>
                  <a:pt x="188" y="84"/>
                </a:cubicBezTo>
                <a:cubicBezTo>
                  <a:pt x="188" y="87"/>
                  <a:pt x="190" y="85"/>
                  <a:pt x="189" y="91"/>
                </a:cubicBezTo>
                <a:cubicBezTo>
                  <a:pt x="191" y="91"/>
                  <a:pt x="192" y="87"/>
                  <a:pt x="193" y="89"/>
                </a:cubicBezTo>
                <a:cubicBezTo>
                  <a:pt x="194" y="87"/>
                  <a:pt x="193" y="89"/>
                  <a:pt x="194" y="89"/>
                </a:cubicBezTo>
                <a:cubicBezTo>
                  <a:pt x="194" y="89"/>
                  <a:pt x="194" y="88"/>
                  <a:pt x="194" y="88"/>
                </a:cubicBezTo>
                <a:cubicBezTo>
                  <a:pt x="194" y="88"/>
                  <a:pt x="194" y="89"/>
                  <a:pt x="195" y="90"/>
                </a:cubicBezTo>
                <a:cubicBezTo>
                  <a:pt x="195" y="88"/>
                  <a:pt x="198" y="88"/>
                  <a:pt x="198" y="89"/>
                </a:cubicBezTo>
                <a:cubicBezTo>
                  <a:pt x="198" y="89"/>
                  <a:pt x="198" y="88"/>
                  <a:pt x="199" y="88"/>
                </a:cubicBezTo>
                <a:cubicBezTo>
                  <a:pt x="199" y="90"/>
                  <a:pt x="201" y="86"/>
                  <a:pt x="201" y="89"/>
                </a:cubicBezTo>
                <a:cubicBezTo>
                  <a:pt x="203" y="87"/>
                  <a:pt x="203" y="86"/>
                  <a:pt x="204" y="85"/>
                </a:cubicBezTo>
                <a:cubicBezTo>
                  <a:pt x="203" y="87"/>
                  <a:pt x="204" y="86"/>
                  <a:pt x="203" y="88"/>
                </a:cubicBezTo>
                <a:cubicBezTo>
                  <a:pt x="204" y="87"/>
                  <a:pt x="205" y="89"/>
                  <a:pt x="206" y="87"/>
                </a:cubicBezTo>
                <a:cubicBezTo>
                  <a:pt x="206" y="88"/>
                  <a:pt x="206" y="90"/>
                  <a:pt x="206" y="90"/>
                </a:cubicBezTo>
                <a:cubicBezTo>
                  <a:pt x="208" y="85"/>
                  <a:pt x="209" y="92"/>
                  <a:pt x="211" y="86"/>
                </a:cubicBezTo>
                <a:cubicBezTo>
                  <a:pt x="211" y="87"/>
                  <a:pt x="210" y="89"/>
                  <a:pt x="210" y="89"/>
                </a:cubicBezTo>
                <a:cubicBezTo>
                  <a:pt x="211" y="89"/>
                  <a:pt x="211" y="88"/>
                  <a:pt x="212" y="87"/>
                </a:cubicBezTo>
                <a:cubicBezTo>
                  <a:pt x="212" y="87"/>
                  <a:pt x="212" y="87"/>
                  <a:pt x="212" y="86"/>
                </a:cubicBezTo>
                <a:cubicBezTo>
                  <a:pt x="212" y="87"/>
                  <a:pt x="214" y="88"/>
                  <a:pt x="212" y="87"/>
                </a:cubicBezTo>
                <a:cubicBezTo>
                  <a:pt x="212" y="87"/>
                  <a:pt x="214" y="88"/>
                  <a:pt x="214" y="88"/>
                </a:cubicBezTo>
                <a:cubicBezTo>
                  <a:pt x="212" y="88"/>
                  <a:pt x="211" y="89"/>
                  <a:pt x="213" y="89"/>
                </a:cubicBezTo>
                <a:cubicBezTo>
                  <a:pt x="214" y="90"/>
                  <a:pt x="210" y="89"/>
                  <a:pt x="213" y="90"/>
                </a:cubicBezTo>
                <a:cubicBezTo>
                  <a:pt x="213" y="89"/>
                  <a:pt x="214" y="90"/>
                  <a:pt x="214" y="90"/>
                </a:cubicBezTo>
                <a:cubicBezTo>
                  <a:pt x="214" y="90"/>
                  <a:pt x="216" y="91"/>
                  <a:pt x="215" y="91"/>
                </a:cubicBezTo>
                <a:cubicBezTo>
                  <a:pt x="214" y="90"/>
                  <a:pt x="213" y="90"/>
                  <a:pt x="211" y="89"/>
                </a:cubicBezTo>
                <a:cubicBezTo>
                  <a:pt x="213" y="90"/>
                  <a:pt x="212" y="90"/>
                  <a:pt x="214" y="91"/>
                </a:cubicBezTo>
                <a:cubicBezTo>
                  <a:pt x="212" y="91"/>
                  <a:pt x="212" y="91"/>
                  <a:pt x="211" y="91"/>
                </a:cubicBezTo>
                <a:cubicBezTo>
                  <a:pt x="212" y="92"/>
                  <a:pt x="212" y="92"/>
                  <a:pt x="213" y="92"/>
                </a:cubicBezTo>
                <a:cubicBezTo>
                  <a:pt x="213" y="92"/>
                  <a:pt x="211" y="92"/>
                  <a:pt x="211" y="91"/>
                </a:cubicBezTo>
                <a:cubicBezTo>
                  <a:pt x="211" y="92"/>
                  <a:pt x="211" y="92"/>
                  <a:pt x="211" y="92"/>
                </a:cubicBezTo>
                <a:cubicBezTo>
                  <a:pt x="213" y="93"/>
                  <a:pt x="210" y="92"/>
                  <a:pt x="212" y="92"/>
                </a:cubicBezTo>
                <a:cubicBezTo>
                  <a:pt x="212" y="93"/>
                  <a:pt x="209" y="92"/>
                  <a:pt x="212" y="93"/>
                </a:cubicBezTo>
                <a:cubicBezTo>
                  <a:pt x="210" y="93"/>
                  <a:pt x="211" y="94"/>
                  <a:pt x="212" y="96"/>
                </a:cubicBezTo>
                <a:cubicBezTo>
                  <a:pt x="211" y="95"/>
                  <a:pt x="210" y="95"/>
                  <a:pt x="210" y="95"/>
                </a:cubicBezTo>
                <a:cubicBezTo>
                  <a:pt x="211" y="95"/>
                  <a:pt x="211" y="95"/>
                  <a:pt x="211" y="96"/>
                </a:cubicBezTo>
                <a:cubicBezTo>
                  <a:pt x="211" y="95"/>
                  <a:pt x="211" y="96"/>
                  <a:pt x="210" y="95"/>
                </a:cubicBezTo>
                <a:cubicBezTo>
                  <a:pt x="210" y="96"/>
                  <a:pt x="210" y="96"/>
                  <a:pt x="211" y="97"/>
                </a:cubicBezTo>
                <a:cubicBezTo>
                  <a:pt x="209" y="96"/>
                  <a:pt x="211" y="97"/>
                  <a:pt x="212" y="98"/>
                </a:cubicBezTo>
                <a:cubicBezTo>
                  <a:pt x="209" y="97"/>
                  <a:pt x="211" y="98"/>
                  <a:pt x="211" y="98"/>
                </a:cubicBezTo>
                <a:cubicBezTo>
                  <a:pt x="209" y="98"/>
                  <a:pt x="211" y="99"/>
                  <a:pt x="209" y="98"/>
                </a:cubicBezTo>
                <a:cubicBezTo>
                  <a:pt x="212" y="99"/>
                  <a:pt x="209" y="98"/>
                  <a:pt x="209" y="99"/>
                </a:cubicBezTo>
                <a:cubicBezTo>
                  <a:pt x="210" y="99"/>
                  <a:pt x="212" y="100"/>
                  <a:pt x="209" y="99"/>
                </a:cubicBezTo>
                <a:cubicBezTo>
                  <a:pt x="209" y="100"/>
                  <a:pt x="208" y="100"/>
                  <a:pt x="211" y="101"/>
                </a:cubicBezTo>
                <a:cubicBezTo>
                  <a:pt x="207" y="100"/>
                  <a:pt x="211" y="102"/>
                  <a:pt x="209" y="101"/>
                </a:cubicBezTo>
                <a:cubicBezTo>
                  <a:pt x="212" y="102"/>
                  <a:pt x="210" y="102"/>
                  <a:pt x="209" y="103"/>
                </a:cubicBezTo>
                <a:cubicBezTo>
                  <a:pt x="211" y="103"/>
                  <a:pt x="211" y="103"/>
                  <a:pt x="211" y="104"/>
                </a:cubicBezTo>
                <a:cubicBezTo>
                  <a:pt x="211" y="103"/>
                  <a:pt x="211" y="103"/>
                  <a:pt x="210" y="103"/>
                </a:cubicBezTo>
                <a:cubicBezTo>
                  <a:pt x="209" y="105"/>
                  <a:pt x="212" y="107"/>
                  <a:pt x="213" y="108"/>
                </a:cubicBezTo>
                <a:cubicBezTo>
                  <a:pt x="215" y="109"/>
                  <a:pt x="218" y="109"/>
                  <a:pt x="218" y="109"/>
                </a:cubicBezTo>
                <a:cubicBezTo>
                  <a:pt x="215" y="108"/>
                  <a:pt x="218" y="108"/>
                  <a:pt x="217" y="107"/>
                </a:cubicBezTo>
                <a:cubicBezTo>
                  <a:pt x="221" y="108"/>
                  <a:pt x="217" y="106"/>
                  <a:pt x="219" y="106"/>
                </a:cubicBezTo>
                <a:cubicBezTo>
                  <a:pt x="217" y="106"/>
                  <a:pt x="216" y="105"/>
                  <a:pt x="216" y="105"/>
                </a:cubicBezTo>
                <a:cubicBezTo>
                  <a:pt x="216" y="105"/>
                  <a:pt x="217" y="105"/>
                  <a:pt x="218" y="105"/>
                </a:cubicBezTo>
                <a:cubicBezTo>
                  <a:pt x="218" y="106"/>
                  <a:pt x="219" y="106"/>
                  <a:pt x="220" y="106"/>
                </a:cubicBezTo>
                <a:cubicBezTo>
                  <a:pt x="219" y="105"/>
                  <a:pt x="220" y="105"/>
                  <a:pt x="219" y="105"/>
                </a:cubicBezTo>
                <a:cubicBezTo>
                  <a:pt x="220" y="106"/>
                  <a:pt x="216" y="105"/>
                  <a:pt x="216" y="104"/>
                </a:cubicBezTo>
                <a:cubicBezTo>
                  <a:pt x="218" y="105"/>
                  <a:pt x="219" y="105"/>
                  <a:pt x="220" y="105"/>
                </a:cubicBezTo>
                <a:cubicBezTo>
                  <a:pt x="219" y="105"/>
                  <a:pt x="221" y="105"/>
                  <a:pt x="220" y="105"/>
                </a:cubicBezTo>
                <a:cubicBezTo>
                  <a:pt x="218" y="104"/>
                  <a:pt x="218" y="104"/>
                  <a:pt x="219" y="104"/>
                </a:cubicBezTo>
                <a:cubicBezTo>
                  <a:pt x="221" y="105"/>
                  <a:pt x="218" y="104"/>
                  <a:pt x="220" y="105"/>
                </a:cubicBezTo>
                <a:cubicBezTo>
                  <a:pt x="221" y="104"/>
                  <a:pt x="219" y="104"/>
                  <a:pt x="217" y="103"/>
                </a:cubicBezTo>
                <a:cubicBezTo>
                  <a:pt x="219" y="104"/>
                  <a:pt x="216" y="103"/>
                  <a:pt x="218" y="105"/>
                </a:cubicBezTo>
                <a:cubicBezTo>
                  <a:pt x="216" y="104"/>
                  <a:pt x="218" y="105"/>
                  <a:pt x="218" y="105"/>
                </a:cubicBezTo>
                <a:cubicBezTo>
                  <a:pt x="216" y="104"/>
                  <a:pt x="218" y="105"/>
                  <a:pt x="216" y="104"/>
                </a:cubicBezTo>
                <a:cubicBezTo>
                  <a:pt x="217" y="103"/>
                  <a:pt x="215" y="99"/>
                  <a:pt x="219" y="99"/>
                </a:cubicBezTo>
                <a:cubicBezTo>
                  <a:pt x="216" y="98"/>
                  <a:pt x="219" y="98"/>
                  <a:pt x="217" y="97"/>
                </a:cubicBezTo>
                <a:cubicBezTo>
                  <a:pt x="218" y="98"/>
                  <a:pt x="219" y="97"/>
                  <a:pt x="220" y="98"/>
                </a:cubicBezTo>
                <a:cubicBezTo>
                  <a:pt x="220" y="98"/>
                  <a:pt x="219" y="98"/>
                  <a:pt x="220" y="98"/>
                </a:cubicBezTo>
                <a:cubicBezTo>
                  <a:pt x="220" y="98"/>
                  <a:pt x="221" y="98"/>
                  <a:pt x="223" y="98"/>
                </a:cubicBezTo>
                <a:cubicBezTo>
                  <a:pt x="222" y="98"/>
                  <a:pt x="221" y="98"/>
                  <a:pt x="220" y="98"/>
                </a:cubicBezTo>
                <a:cubicBezTo>
                  <a:pt x="220" y="98"/>
                  <a:pt x="220" y="98"/>
                  <a:pt x="220" y="97"/>
                </a:cubicBezTo>
                <a:cubicBezTo>
                  <a:pt x="221" y="98"/>
                  <a:pt x="221" y="97"/>
                  <a:pt x="219" y="96"/>
                </a:cubicBezTo>
                <a:cubicBezTo>
                  <a:pt x="220" y="96"/>
                  <a:pt x="220" y="96"/>
                  <a:pt x="220" y="96"/>
                </a:cubicBezTo>
                <a:cubicBezTo>
                  <a:pt x="220" y="96"/>
                  <a:pt x="220" y="96"/>
                  <a:pt x="221" y="96"/>
                </a:cubicBezTo>
                <a:cubicBezTo>
                  <a:pt x="221" y="96"/>
                  <a:pt x="218" y="95"/>
                  <a:pt x="218" y="95"/>
                </a:cubicBezTo>
                <a:cubicBezTo>
                  <a:pt x="219" y="95"/>
                  <a:pt x="221" y="96"/>
                  <a:pt x="221" y="96"/>
                </a:cubicBezTo>
                <a:cubicBezTo>
                  <a:pt x="221" y="96"/>
                  <a:pt x="219" y="95"/>
                  <a:pt x="218" y="95"/>
                </a:cubicBezTo>
                <a:cubicBezTo>
                  <a:pt x="221" y="96"/>
                  <a:pt x="222" y="96"/>
                  <a:pt x="223" y="96"/>
                </a:cubicBezTo>
                <a:cubicBezTo>
                  <a:pt x="221" y="95"/>
                  <a:pt x="225" y="96"/>
                  <a:pt x="222" y="95"/>
                </a:cubicBezTo>
                <a:cubicBezTo>
                  <a:pt x="226" y="96"/>
                  <a:pt x="218" y="93"/>
                  <a:pt x="220" y="93"/>
                </a:cubicBezTo>
                <a:cubicBezTo>
                  <a:pt x="223" y="94"/>
                  <a:pt x="220" y="93"/>
                  <a:pt x="221" y="94"/>
                </a:cubicBezTo>
                <a:cubicBezTo>
                  <a:pt x="222" y="94"/>
                  <a:pt x="222" y="94"/>
                  <a:pt x="221" y="93"/>
                </a:cubicBezTo>
                <a:cubicBezTo>
                  <a:pt x="222" y="93"/>
                  <a:pt x="223" y="94"/>
                  <a:pt x="223" y="93"/>
                </a:cubicBezTo>
                <a:cubicBezTo>
                  <a:pt x="221" y="93"/>
                  <a:pt x="224" y="93"/>
                  <a:pt x="221" y="92"/>
                </a:cubicBezTo>
                <a:cubicBezTo>
                  <a:pt x="221" y="92"/>
                  <a:pt x="222" y="92"/>
                  <a:pt x="221" y="92"/>
                </a:cubicBezTo>
                <a:cubicBezTo>
                  <a:pt x="221" y="92"/>
                  <a:pt x="220" y="91"/>
                  <a:pt x="220" y="91"/>
                </a:cubicBezTo>
                <a:cubicBezTo>
                  <a:pt x="221" y="92"/>
                  <a:pt x="221" y="92"/>
                  <a:pt x="223" y="92"/>
                </a:cubicBezTo>
                <a:cubicBezTo>
                  <a:pt x="222" y="92"/>
                  <a:pt x="224" y="92"/>
                  <a:pt x="223" y="91"/>
                </a:cubicBezTo>
                <a:cubicBezTo>
                  <a:pt x="222" y="91"/>
                  <a:pt x="222" y="91"/>
                  <a:pt x="222" y="91"/>
                </a:cubicBezTo>
                <a:cubicBezTo>
                  <a:pt x="222" y="91"/>
                  <a:pt x="222" y="91"/>
                  <a:pt x="221" y="91"/>
                </a:cubicBezTo>
                <a:cubicBezTo>
                  <a:pt x="221" y="91"/>
                  <a:pt x="222" y="91"/>
                  <a:pt x="222" y="92"/>
                </a:cubicBezTo>
                <a:cubicBezTo>
                  <a:pt x="221" y="91"/>
                  <a:pt x="220" y="91"/>
                  <a:pt x="220" y="91"/>
                </a:cubicBezTo>
                <a:cubicBezTo>
                  <a:pt x="222" y="91"/>
                  <a:pt x="218" y="89"/>
                  <a:pt x="222" y="90"/>
                </a:cubicBezTo>
                <a:cubicBezTo>
                  <a:pt x="219" y="90"/>
                  <a:pt x="219" y="89"/>
                  <a:pt x="218" y="89"/>
                </a:cubicBezTo>
                <a:cubicBezTo>
                  <a:pt x="221" y="90"/>
                  <a:pt x="218" y="89"/>
                  <a:pt x="219" y="90"/>
                </a:cubicBezTo>
                <a:cubicBezTo>
                  <a:pt x="219" y="90"/>
                  <a:pt x="220" y="90"/>
                  <a:pt x="220" y="90"/>
                </a:cubicBezTo>
                <a:cubicBezTo>
                  <a:pt x="219" y="90"/>
                  <a:pt x="219" y="90"/>
                  <a:pt x="218" y="90"/>
                </a:cubicBezTo>
                <a:cubicBezTo>
                  <a:pt x="217" y="89"/>
                  <a:pt x="217" y="88"/>
                  <a:pt x="217" y="88"/>
                </a:cubicBezTo>
                <a:cubicBezTo>
                  <a:pt x="221" y="89"/>
                  <a:pt x="218" y="87"/>
                  <a:pt x="220" y="88"/>
                </a:cubicBezTo>
                <a:cubicBezTo>
                  <a:pt x="221" y="88"/>
                  <a:pt x="221" y="88"/>
                  <a:pt x="222" y="89"/>
                </a:cubicBezTo>
                <a:cubicBezTo>
                  <a:pt x="222" y="89"/>
                  <a:pt x="222" y="89"/>
                  <a:pt x="223" y="89"/>
                </a:cubicBezTo>
                <a:cubicBezTo>
                  <a:pt x="223" y="89"/>
                  <a:pt x="223" y="89"/>
                  <a:pt x="222" y="88"/>
                </a:cubicBezTo>
                <a:cubicBezTo>
                  <a:pt x="222" y="89"/>
                  <a:pt x="220" y="87"/>
                  <a:pt x="219" y="87"/>
                </a:cubicBezTo>
                <a:cubicBezTo>
                  <a:pt x="221" y="87"/>
                  <a:pt x="219" y="87"/>
                  <a:pt x="218" y="86"/>
                </a:cubicBezTo>
                <a:cubicBezTo>
                  <a:pt x="221" y="87"/>
                  <a:pt x="217" y="85"/>
                  <a:pt x="220" y="86"/>
                </a:cubicBezTo>
                <a:cubicBezTo>
                  <a:pt x="219" y="86"/>
                  <a:pt x="219" y="87"/>
                  <a:pt x="220" y="87"/>
                </a:cubicBezTo>
                <a:cubicBezTo>
                  <a:pt x="222" y="87"/>
                  <a:pt x="220" y="86"/>
                  <a:pt x="218" y="85"/>
                </a:cubicBezTo>
                <a:cubicBezTo>
                  <a:pt x="220" y="86"/>
                  <a:pt x="220" y="86"/>
                  <a:pt x="221" y="86"/>
                </a:cubicBezTo>
                <a:cubicBezTo>
                  <a:pt x="219" y="85"/>
                  <a:pt x="220" y="85"/>
                  <a:pt x="220" y="84"/>
                </a:cubicBezTo>
                <a:cubicBezTo>
                  <a:pt x="219" y="84"/>
                  <a:pt x="217" y="83"/>
                  <a:pt x="217" y="83"/>
                </a:cubicBezTo>
                <a:cubicBezTo>
                  <a:pt x="218" y="83"/>
                  <a:pt x="218" y="83"/>
                  <a:pt x="218" y="83"/>
                </a:cubicBezTo>
                <a:cubicBezTo>
                  <a:pt x="218" y="84"/>
                  <a:pt x="217" y="83"/>
                  <a:pt x="219" y="84"/>
                </a:cubicBezTo>
                <a:cubicBezTo>
                  <a:pt x="218" y="83"/>
                  <a:pt x="222" y="84"/>
                  <a:pt x="221" y="84"/>
                </a:cubicBezTo>
                <a:cubicBezTo>
                  <a:pt x="219" y="84"/>
                  <a:pt x="220" y="83"/>
                  <a:pt x="220" y="83"/>
                </a:cubicBezTo>
                <a:cubicBezTo>
                  <a:pt x="219" y="83"/>
                  <a:pt x="218" y="83"/>
                  <a:pt x="218" y="83"/>
                </a:cubicBezTo>
                <a:cubicBezTo>
                  <a:pt x="221" y="83"/>
                  <a:pt x="218" y="83"/>
                  <a:pt x="218" y="82"/>
                </a:cubicBezTo>
                <a:cubicBezTo>
                  <a:pt x="219" y="83"/>
                  <a:pt x="219" y="83"/>
                  <a:pt x="220" y="83"/>
                </a:cubicBezTo>
                <a:cubicBezTo>
                  <a:pt x="218" y="82"/>
                  <a:pt x="220" y="82"/>
                  <a:pt x="220" y="82"/>
                </a:cubicBezTo>
                <a:cubicBezTo>
                  <a:pt x="218" y="82"/>
                  <a:pt x="220" y="82"/>
                  <a:pt x="218" y="82"/>
                </a:cubicBezTo>
                <a:cubicBezTo>
                  <a:pt x="218" y="82"/>
                  <a:pt x="217" y="81"/>
                  <a:pt x="217" y="81"/>
                </a:cubicBezTo>
                <a:cubicBezTo>
                  <a:pt x="218" y="81"/>
                  <a:pt x="221" y="83"/>
                  <a:pt x="221" y="82"/>
                </a:cubicBezTo>
                <a:cubicBezTo>
                  <a:pt x="221" y="82"/>
                  <a:pt x="221" y="82"/>
                  <a:pt x="221" y="82"/>
                </a:cubicBezTo>
                <a:cubicBezTo>
                  <a:pt x="222" y="82"/>
                  <a:pt x="222" y="82"/>
                  <a:pt x="223" y="82"/>
                </a:cubicBezTo>
                <a:cubicBezTo>
                  <a:pt x="222" y="82"/>
                  <a:pt x="222" y="81"/>
                  <a:pt x="221" y="81"/>
                </a:cubicBezTo>
                <a:cubicBezTo>
                  <a:pt x="223" y="81"/>
                  <a:pt x="223" y="81"/>
                  <a:pt x="223" y="80"/>
                </a:cubicBezTo>
                <a:cubicBezTo>
                  <a:pt x="220" y="79"/>
                  <a:pt x="226" y="79"/>
                  <a:pt x="222" y="78"/>
                </a:cubicBezTo>
                <a:cubicBezTo>
                  <a:pt x="223" y="78"/>
                  <a:pt x="224" y="79"/>
                  <a:pt x="225" y="79"/>
                </a:cubicBezTo>
                <a:cubicBezTo>
                  <a:pt x="224" y="78"/>
                  <a:pt x="223" y="78"/>
                  <a:pt x="223" y="78"/>
                </a:cubicBezTo>
                <a:cubicBezTo>
                  <a:pt x="226" y="79"/>
                  <a:pt x="222" y="77"/>
                  <a:pt x="225" y="78"/>
                </a:cubicBezTo>
                <a:cubicBezTo>
                  <a:pt x="222" y="77"/>
                  <a:pt x="224" y="77"/>
                  <a:pt x="221" y="77"/>
                </a:cubicBezTo>
                <a:cubicBezTo>
                  <a:pt x="221" y="76"/>
                  <a:pt x="222" y="77"/>
                  <a:pt x="221" y="76"/>
                </a:cubicBezTo>
                <a:cubicBezTo>
                  <a:pt x="222" y="77"/>
                  <a:pt x="223" y="77"/>
                  <a:pt x="223" y="77"/>
                </a:cubicBezTo>
                <a:cubicBezTo>
                  <a:pt x="221" y="76"/>
                  <a:pt x="225" y="77"/>
                  <a:pt x="223" y="77"/>
                </a:cubicBezTo>
                <a:cubicBezTo>
                  <a:pt x="223" y="77"/>
                  <a:pt x="220" y="76"/>
                  <a:pt x="220" y="76"/>
                </a:cubicBezTo>
                <a:cubicBezTo>
                  <a:pt x="224" y="77"/>
                  <a:pt x="221" y="76"/>
                  <a:pt x="221" y="76"/>
                </a:cubicBezTo>
                <a:cubicBezTo>
                  <a:pt x="222" y="76"/>
                  <a:pt x="222" y="76"/>
                  <a:pt x="224" y="76"/>
                </a:cubicBezTo>
                <a:cubicBezTo>
                  <a:pt x="223" y="76"/>
                  <a:pt x="224" y="76"/>
                  <a:pt x="223" y="76"/>
                </a:cubicBezTo>
                <a:cubicBezTo>
                  <a:pt x="224" y="76"/>
                  <a:pt x="225" y="76"/>
                  <a:pt x="225" y="76"/>
                </a:cubicBezTo>
                <a:cubicBezTo>
                  <a:pt x="224" y="76"/>
                  <a:pt x="225" y="76"/>
                  <a:pt x="225" y="76"/>
                </a:cubicBezTo>
                <a:cubicBezTo>
                  <a:pt x="222" y="75"/>
                  <a:pt x="222" y="75"/>
                  <a:pt x="221" y="74"/>
                </a:cubicBezTo>
                <a:cubicBezTo>
                  <a:pt x="222" y="75"/>
                  <a:pt x="222" y="75"/>
                  <a:pt x="222" y="75"/>
                </a:cubicBezTo>
                <a:cubicBezTo>
                  <a:pt x="222" y="75"/>
                  <a:pt x="221" y="74"/>
                  <a:pt x="222" y="75"/>
                </a:cubicBezTo>
                <a:cubicBezTo>
                  <a:pt x="223" y="75"/>
                  <a:pt x="223" y="75"/>
                  <a:pt x="223" y="75"/>
                </a:cubicBezTo>
                <a:cubicBezTo>
                  <a:pt x="222" y="75"/>
                  <a:pt x="223" y="75"/>
                  <a:pt x="224" y="76"/>
                </a:cubicBezTo>
                <a:cubicBezTo>
                  <a:pt x="224" y="75"/>
                  <a:pt x="224" y="76"/>
                  <a:pt x="225" y="76"/>
                </a:cubicBezTo>
                <a:cubicBezTo>
                  <a:pt x="224" y="75"/>
                  <a:pt x="226" y="76"/>
                  <a:pt x="224" y="75"/>
                </a:cubicBezTo>
                <a:cubicBezTo>
                  <a:pt x="223" y="74"/>
                  <a:pt x="226" y="76"/>
                  <a:pt x="226" y="75"/>
                </a:cubicBezTo>
                <a:cubicBezTo>
                  <a:pt x="225" y="75"/>
                  <a:pt x="222" y="74"/>
                  <a:pt x="222" y="74"/>
                </a:cubicBezTo>
                <a:cubicBezTo>
                  <a:pt x="223" y="74"/>
                  <a:pt x="223" y="74"/>
                  <a:pt x="222" y="73"/>
                </a:cubicBezTo>
                <a:cubicBezTo>
                  <a:pt x="222" y="73"/>
                  <a:pt x="222" y="73"/>
                  <a:pt x="222" y="73"/>
                </a:cubicBezTo>
                <a:cubicBezTo>
                  <a:pt x="224" y="74"/>
                  <a:pt x="223" y="73"/>
                  <a:pt x="225" y="74"/>
                </a:cubicBezTo>
                <a:cubicBezTo>
                  <a:pt x="224" y="74"/>
                  <a:pt x="227" y="75"/>
                  <a:pt x="224" y="74"/>
                </a:cubicBezTo>
                <a:cubicBezTo>
                  <a:pt x="226" y="75"/>
                  <a:pt x="225" y="75"/>
                  <a:pt x="226" y="75"/>
                </a:cubicBezTo>
                <a:cubicBezTo>
                  <a:pt x="226" y="75"/>
                  <a:pt x="226" y="75"/>
                  <a:pt x="227" y="75"/>
                </a:cubicBezTo>
                <a:cubicBezTo>
                  <a:pt x="227" y="75"/>
                  <a:pt x="227" y="75"/>
                  <a:pt x="227" y="76"/>
                </a:cubicBezTo>
                <a:cubicBezTo>
                  <a:pt x="227" y="75"/>
                  <a:pt x="226" y="75"/>
                  <a:pt x="225" y="74"/>
                </a:cubicBezTo>
                <a:cubicBezTo>
                  <a:pt x="228" y="75"/>
                  <a:pt x="226" y="74"/>
                  <a:pt x="226" y="73"/>
                </a:cubicBezTo>
                <a:cubicBezTo>
                  <a:pt x="225" y="74"/>
                  <a:pt x="225" y="73"/>
                  <a:pt x="224" y="73"/>
                </a:cubicBezTo>
                <a:cubicBezTo>
                  <a:pt x="226" y="73"/>
                  <a:pt x="223" y="73"/>
                  <a:pt x="223" y="73"/>
                </a:cubicBezTo>
                <a:cubicBezTo>
                  <a:pt x="222" y="71"/>
                  <a:pt x="224" y="70"/>
                  <a:pt x="224" y="68"/>
                </a:cubicBezTo>
                <a:cubicBezTo>
                  <a:pt x="227" y="68"/>
                  <a:pt x="230" y="69"/>
                  <a:pt x="231" y="69"/>
                </a:cubicBezTo>
                <a:cubicBezTo>
                  <a:pt x="229" y="67"/>
                  <a:pt x="231" y="67"/>
                  <a:pt x="228" y="65"/>
                </a:cubicBezTo>
                <a:cubicBezTo>
                  <a:pt x="229" y="65"/>
                  <a:pt x="230" y="65"/>
                  <a:pt x="230" y="65"/>
                </a:cubicBezTo>
                <a:cubicBezTo>
                  <a:pt x="229" y="65"/>
                  <a:pt x="230" y="65"/>
                  <a:pt x="230" y="65"/>
                </a:cubicBezTo>
                <a:cubicBezTo>
                  <a:pt x="227" y="64"/>
                  <a:pt x="232" y="65"/>
                  <a:pt x="230" y="64"/>
                </a:cubicBezTo>
                <a:cubicBezTo>
                  <a:pt x="230" y="64"/>
                  <a:pt x="229" y="64"/>
                  <a:pt x="229" y="64"/>
                </a:cubicBezTo>
                <a:cubicBezTo>
                  <a:pt x="229" y="64"/>
                  <a:pt x="228" y="64"/>
                  <a:pt x="228" y="64"/>
                </a:cubicBezTo>
                <a:cubicBezTo>
                  <a:pt x="230" y="64"/>
                  <a:pt x="229" y="64"/>
                  <a:pt x="229" y="64"/>
                </a:cubicBezTo>
                <a:cubicBezTo>
                  <a:pt x="229" y="64"/>
                  <a:pt x="230" y="64"/>
                  <a:pt x="230" y="64"/>
                </a:cubicBezTo>
                <a:cubicBezTo>
                  <a:pt x="227" y="63"/>
                  <a:pt x="228" y="64"/>
                  <a:pt x="227" y="63"/>
                </a:cubicBezTo>
                <a:cubicBezTo>
                  <a:pt x="227" y="63"/>
                  <a:pt x="226" y="63"/>
                  <a:pt x="225" y="62"/>
                </a:cubicBezTo>
                <a:cubicBezTo>
                  <a:pt x="226" y="62"/>
                  <a:pt x="226" y="63"/>
                  <a:pt x="227" y="63"/>
                </a:cubicBezTo>
                <a:cubicBezTo>
                  <a:pt x="227" y="63"/>
                  <a:pt x="225" y="62"/>
                  <a:pt x="226" y="62"/>
                </a:cubicBezTo>
                <a:cubicBezTo>
                  <a:pt x="227" y="63"/>
                  <a:pt x="227" y="62"/>
                  <a:pt x="228" y="62"/>
                </a:cubicBezTo>
                <a:cubicBezTo>
                  <a:pt x="227" y="62"/>
                  <a:pt x="229" y="62"/>
                  <a:pt x="230" y="63"/>
                </a:cubicBezTo>
                <a:cubicBezTo>
                  <a:pt x="230" y="63"/>
                  <a:pt x="232" y="63"/>
                  <a:pt x="231" y="62"/>
                </a:cubicBezTo>
                <a:cubicBezTo>
                  <a:pt x="230" y="62"/>
                  <a:pt x="228" y="62"/>
                  <a:pt x="226" y="62"/>
                </a:cubicBezTo>
                <a:cubicBezTo>
                  <a:pt x="228" y="62"/>
                  <a:pt x="228" y="62"/>
                  <a:pt x="230" y="62"/>
                </a:cubicBezTo>
                <a:cubicBezTo>
                  <a:pt x="230" y="62"/>
                  <a:pt x="230" y="62"/>
                  <a:pt x="232" y="62"/>
                </a:cubicBezTo>
                <a:cubicBezTo>
                  <a:pt x="229" y="62"/>
                  <a:pt x="231" y="62"/>
                  <a:pt x="230" y="61"/>
                </a:cubicBezTo>
                <a:cubicBezTo>
                  <a:pt x="230" y="61"/>
                  <a:pt x="228" y="61"/>
                  <a:pt x="227" y="61"/>
                </a:cubicBezTo>
                <a:cubicBezTo>
                  <a:pt x="230" y="62"/>
                  <a:pt x="230" y="61"/>
                  <a:pt x="230" y="61"/>
                </a:cubicBezTo>
                <a:cubicBezTo>
                  <a:pt x="232" y="62"/>
                  <a:pt x="232" y="61"/>
                  <a:pt x="234" y="62"/>
                </a:cubicBezTo>
                <a:cubicBezTo>
                  <a:pt x="234" y="62"/>
                  <a:pt x="234" y="61"/>
                  <a:pt x="232" y="61"/>
                </a:cubicBezTo>
                <a:cubicBezTo>
                  <a:pt x="232" y="61"/>
                  <a:pt x="233" y="62"/>
                  <a:pt x="232" y="61"/>
                </a:cubicBezTo>
                <a:cubicBezTo>
                  <a:pt x="231" y="61"/>
                  <a:pt x="233" y="61"/>
                  <a:pt x="234" y="62"/>
                </a:cubicBezTo>
                <a:cubicBezTo>
                  <a:pt x="234" y="61"/>
                  <a:pt x="234" y="61"/>
                  <a:pt x="234" y="61"/>
                </a:cubicBezTo>
                <a:cubicBezTo>
                  <a:pt x="231" y="60"/>
                  <a:pt x="234" y="61"/>
                  <a:pt x="232" y="60"/>
                </a:cubicBezTo>
                <a:cubicBezTo>
                  <a:pt x="235" y="60"/>
                  <a:pt x="232" y="60"/>
                  <a:pt x="232" y="60"/>
                </a:cubicBezTo>
                <a:cubicBezTo>
                  <a:pt x="233" y="60"/>
                  <a:pt x="233" y="60"/>
                  <a:pt x="235" y="60"/>
                </a:cubicBezTo>
                <a:cubicBezTo>
                  <a:pt x="234" y="60"/>
                  <a:pt x="234" y="59"/>
                  <a:pt x="233" y="59"/>
                </a:cubicBezTo>
                <a:cubicBezTo>
                  <a:pt x="231" y="59"/>
                  <a:pt x="234" y="59"/>
                  <a:pt x="232" y="59"/>
                </a:cubicBezTo>
                <a:cubicBezTo>
                  <a:pt x="231" y="59"/>
                  <a:pt x="232" y="59"/>
                  <a:pt x="232" y="59"/>
                </a:cubicBezTo>
                <a:cubicBezTo>
                  <a:pt x="233" y="59"/>
                  <a:pt x="236" y="60"/>
                  <a:pt x="234" y="59"/>
                </a:cubicBezTo>
                <a:cubicBezTo>
                  <a:pt x="234" y="59"/>
                  <a:pt x="231" y="59"/>
                  <a:pt x="231" y="58"/>
                </a:cubicBezTo>
                <a:cubicBezTo>
                  <a:pt x="232" y="58"/>
                  <a:pt x="232" y="58"/>
                  <a:pt x="233" y="58"/>
                </a:cubicBezTo>
                <a:cubicBezTo>
                  <a:pt x="233" y="59"/>
                  <a:pt x="233" y="59"/>
                  <a:pt x="234" y="59"/>
                </a:cubicBezTo>
                <a:cubicBezTo>
                  <a:pt x="234" y="58"/>
                  <a:pt x="232" y="58"/>
                  <a:pt x="234" y="58"/>
                </a:cubicBezTo>
                <a:cubicBezTo>
                  <a:pt x="233" y="58"/>
                  <a:pt x="229" y="57"/>
                  <a:pt x="229" y="57"/>
                </a:cubicBezTo>
                <a:cubicBezTo>
                  <a:pt x="229" y="57"/>
                  <a:pt x="230" y="57"/>
                  <a:pt x="231" y="57"/>
                </a:cubicBezTo>
                <a:cubicBezTo>
                  <a:pt x="232" y="57"/>
                  <a:pt x="229" y="57"/>
                  <a:pt x="231" y="57"/>
                </a:cubicBezTo>
                <a:cubicBezTo>
                  <a:pt x="231" y="57"/>
                  <a:pt x="232" y="57"/>
                  <a:pt x="232" y="57"/>
                </a:cubicBezTo>
                <a:cubicBezTo>
                  <a:pt x="232" y="57"/>
                  <a:pt x="232" y="57"/>
                  <a:pt x="233" y="57"/>
                </a:cubicBezTo>
                <a:cubicBezTo>
                  <a:pt x="232" y="57"/>
                  <a:pt x="232" y="57"/>
                  <a:pt x="231" y="57"/>
                </a:cubicBezTo>
                <a:cubicBezTo>
                  <a:pt x="232" y="57"/>
                  <a:pt x="233" y="57"/>
                  <a:pt x="233" y="57"/>
                </a:cubicBezTo>
                <a:cubicBezTo>
                  <a:pt x="233" y="56"/>
                  <a:pt x="232" y="56"/>
                  <a:pt x="234" y="56"/>
                </a:cubicBezTo>
                <a:cubicBezTo>
                  <a:pt x="231" y="55"/>
                  <a:pt x="234" y="55"/>
                  <a:pt x="231" y="54"/>
                </a:cubicBezTo>
                <a:cubicBezTo>
                  <a:pt x="231" y="54"/>
                  <a:pt x="231" y="55"/>
                  <a:pt x="230" y="54"/>
                </a:cubicBezTo>
                <a:cubicBezTo>
                  <a:pt x="229" y="54"/>
                  <a:pt x="229" y="54"/>
                  <a:pt x="228" y="54"/>
                </a:cubicBezTo>
                <a:cubicBezTo>
                  <a:pt x="229" y="54"/>
                  <a:pt x="231" y="54"/>
                  <a:pt x="232" y="54"/>
                </a:cubicBezTo>
                <a:cubicBezTo>
                  <a:pt x="229" y="54"/>
                  <a:pt x="231" y="54"/>
                  <a:pt x="232" y="54"/>
                </a:cubicBezTo>
                <a:cubicBezTo>
                  <a:pt x="231" y="54"/>
                  <a:pt x="231" y="53"/>
                  <a:pt x="229" y="53"/>
                </a:cubicBezTo>
                <a:cubicBezTo>
                  <a:pt x="232" y="53"/>
                  <a:pt x="230" y="52"/>
                  <a:pt x="236" y="52"/>
                </a:cubicBezTo>
                <a:cubicBezTo>
                  <a:pt x="235" y="51"/>
                  <a:pt x="232" y="50"/>
                  <a:pt x="234" y="50"/>
                </a:cubicBezTo>
                <a:cubicBezTo>
                  <a:pt x="231" y="50"/>
                  <a:pt x="234" y="50"/>
                  <a:pt x="234" y="50"/>
                </a:cubicBezTo>
                <a:cubicBezTo>
                  <a:pt x="233" y="49"/>
                  <a:pt x="232" y="49"/>
                  <a:pt x="232" y="49"/>
                </a:cubicBezTo>
                <a:cubicBezTo>
                  <a:pt x="233" y="49"/>
                  <a:pt x="233" y="49"/>
                  <a:pt x="234" y="49"/>
                </a:cubicBezTo>
                <a:cubicBezTo>
                  <a:pt x="233" y="49"/>
                  <a:pt x="232" y="47"/>
                  <a:pt x="233" y="47"/>
                </a:cubicBezTo>
                <a:cubicBezTo>
                  <a:pt x="233" y="47"/>
                  <a:pt x="232" y="47"/>
                  <a:pt x="231" y="47"/>
                </a:cubicBezTo>
                <a:cubicBezTo>
                  <a:pt x="232" y="46"/>
                  <a:pt x="232" y="46"/>
                  <a:pt x="231" y="46"/>
                </a:cubicBezTo>
                <a:cubicBezTo>
                  <a:pt x="231" y="45"/>
                  <a:pt x="231" y="45"/>
                  <a:pt x="232" y="45"/>
                </a:cubicBezTo>
                <a:cubicBezTo>
                  <a:pt x="229" y="45"/>
                  <a:pt x="229" y="45"/>
                  <a:pt x="228" y="44"/>
                </a:cubicBezTo>
                <a:cubicBezTo>
                  <a:pt x="230" y="44"/>
                  <a:pt x="228" y="44"/>
                  <a:pt x="231" y="44"/>
                </a:cubicBezTo>
                <a:cubicBezTo>
                  <a:pt x="230" y="44"/>
                  <a:pt x="231" y="43"/>
                  <a:pt x="229" y="43"/>
                </a:cubicBezTo>
                <a:cubicBezTo>
                  <a:pt x="230" y="42"/>
                  <a:pt x="230" y="42"/>
                  <a:pt x="231" y="42"/>
                </a:cubicBezTo>
                <a:cubicBezTo>
                  <a:pt x="231" y="43"/>
                  <a:pt x="232" y="44"/>
                  <a:pt x="232" y="44"/>
                </a:cubicBezTo>
                <a:cubicBezTo>
                  <a:pt x="230" y="42"/>
                  <a:pt x="232" y="44"/>
                  <a:pt x="231" y="42"/>
                </a:cubicBezTo>
                <a:cubicBezTo>
                  <a:pt x="233" y="46"/>
                  <a:pt x="232" y="43"/>
                  <a:pt x="232" y="44"/>
                </a:cubicBezTo>
                <a:cubicBezTo>
                  <a:pt x="232" y="43"/>
                  <a:pt x="231" y="42"/>
                  <a:pt x="231" y="42"/>
                </a:cubicBezTo>
                <a:cubicBezTo>
                  <a:pt x="231" y="42"/>
                  <a:pt x="232" y="43"/>
                  <a:pt x="232" y="43"/>
                </a:cubicBezTo>
                <a:cubicBezTo>
                  <a:pt x="232" y="44"/>
                  <a:pt x="233" y="45"/>
                  <a:pt x="233" y="45"/>
                </a:cubicBezTo>
                <a:cubicBezTo>
                  <a:pt x="233" y="44"/>
                  <a:pt x="233" y="45"/>
                  <a:pt x="232" y="44"/>
                </a:cubicBezTo>
                <a:cubicBezTo>
                  <a:pt x="233" y="45"/>
                  <a:pt x="231" y="42"/>
                  <a:pt x="231" y="42"/>
                </a:cubicBezTo>
                <a:cubicBezTo>
                  <a:pt x="232" y="43"/>
                  <a:pt x="232" y="44"/>
                  <a:pt x="233" y="45"/>
                </a:cubicBezTo>
                <a:cubicBezTo>
                  <a:pt x="232" y="44"/>
                  <a:pt x="233" y="46"/>
                  <a:pt x="233" y="45"/>
                </a:cubicBezTo>
                <a:cubicBezTo>
                  <a:pt x="232" y="43"/>
                  <a:pt x="232" y="43"/>
                  <a:pt x="233" y="44"/>
                </a:cubicBezTo>
                <a:cubicBezTo>
                  <a:pt x="233" y="45"/>
                  <a:pt x="232" y="43"/>
                  <a:pt x="233" y="45"/>
                </a:cubicBezTo>
                <a:cubicBezTo>
                  <a:pt x="233" y="45"/>
                  <a:pt x="233" y="45"/>
                  <a:pt x="233" y="44"/>
                </a:cubicBezTo>
                <a:cubicBezTo>
                  <a:pt x="233" y="44"/>
                  <a:pt x="232" y="43"/>
                  <a:pt x="232" y="42"/>
                </a:cubicBezTo>
                <a:cubicBezTo>
                  <a:pt x="233" y="44"/>
                  <a:pt x="231" y="41"/>
                  <a:pt x="232" y="43"/>
                </a:cubicBezTo>
                <a:cubicBezTo>
                  <a:pt x="231" y="41"/>
                  <a:pt x="232" y="43"/>
                  <a:pt x="232" y="43"/>
                </a:cubicBezTo>
                <a:cubicBezTo>
                  <a:pt x="231" y="41"/>
                  <a:pt x="232" y="43"/>
                  <a:pt x="231" y="41"/>
                </a:cubicBezTo>
                <a:cubicBezTo>
                  <a:pt x="231" y="41"/>
                  <a:pt x="231" y="41"/>
                  <a:pt x="232" y="40"/>
                </a:cubicBezTo>
                <a:cubicBezTo>
                  <a:pt x="232" y="40"/>
                  <a:pt x="232" y="40"/>
                  <a:pt x="233" y="42"/>
                </a:cubicBezTo>
                <a:cubicBezTo>
                  <a:pt x="232" y="39"/>
                  <a:pt x="233" y="42"/>
                  <a:pt x="233" y="40"/>
                </a:cubicBezTo>
                <a:cubicBezTo>
                  <a:pt x="233" y="41"/>
                  <a:pt x="233" y="41"/>
                  <a:pt x="233" y="42"/>
                </a:cubicBezTo>
                <a:cubicBezTo>
                  <a:pt x="233" y="42"/>
                  <a:pt x="233" y="41"/>
                  <a:pt x="233" y="42"/>
                </a:cubicBezTo>
                <a:cubicBezTo>
                  <a:pt x="233" y="43"/>
                  <a:pt x="234" y="44"/>
                  <a:pt x="234" y="45"/>
                </a:cubicBezTo>
                <a:cubicBezTo>
                  <a:pt x="234" y="44"/>
                  <a:pt x="234" y="44"/>
                  <a:pt x="234" y="43"/>
                </a:cubicBezTo>
                <a:cubicBezTo>
                  <a:pt x="234" y="43"/>
                  <a:pt x="233" y="42"/>
                  <a:pt x="233" y="42"/>
                </a:cubicBezTo>
                <a:cubicBezTo>
                  <a:pt x="234" y="43"/>
                  <a:pt x="234" y="43"/>
                  <a:pt x="233" y="41"/>
                </a:cubicBezTo>
                <a:cubicBezTo>
                  <a:pt x="234" y="41"/>
                  <a:pt x="234" y="41"/>
                  <a:pt x="234" y="42"/>
                </a:cubicBezTo>
                <a:cubicBezTo>
                  <a:pt x="234" y="42"/>
                  <a:pt x="234" y="42"/>
                  <a:pt x="234" y="43"/>
                </a:cubicBezTo>
                <a:cubicBezTo>
                  <a:pt x="234" y="43"/>
                  <a:pt x="233" y="40"/>
                  <a:pt x="233" y="40"/>
                </a:cubicBezTo>
                <a:cubicBezTo>
                  <a:pt x="234" y="41"/>
                  <a:pt x="234" y="43"/>
                  <a:pt x="234" y="43"/>
                </a:cubicBezTo>
                <a:cubicBezTo>
                  <a:pt x="234" y="42"/>
                  <a:pt x="234" y="41"/>
                  <a:pt x="233" y="40"/>
                </a:cubicBezTo>
                <a:cubicBezTo>
                  <a:pt x="234" y="42"/>
                  <a:pt x="234" y="43"/>
                  <a:pt x="234" y="44"/>
                </a:cubicBezTo>
                <a:cubicBezTo>
                  <a:pt x="234" y="43"/>
                  <a:pt x="235" y="47"/>
                  <a:pt x="234" y="44"/>
                </a:cubicBezTo>
                <a:cubicBezTo>
                  <a:pt x="235" y="47"/>
                  <a:pt x="234" y="39"/>
                  <a:pt x="234" y="41"/>
                </a:cubicBezTo>
                <a:cubicBezTo>
                  <a:pt x="235" y="44"/>
                  <a:pt x="234" y="41"/>
                  <a:pt x="234" y="42"/>
                </a:cubicBezTo>
                <a:cubicBezTo>
                  <a:pt x="235" y="43"/>
                  <a:pt x="235" y="43"/>
                  <a:pt x="234" y="42"/>
                </a:cubicBezTo>
                <a:cubicBezTo>
                  <a:pt x="235" y="43"/>
                  <a:pt x="235" y="43"/>
                  <a:pt x="235" y="44"/>
                </a:cubicBezTo>
                <a:cubicBezTo>
                  <a:pt x="235" y="42"/>
                  <a:pt x="235" y="45"/>
                  <a:pt x="235" y="41"/>
                </a:cubicBezTo>
                <a:cubicBezTo>
                  <a:pt x="235" y="41"/>
                  <a:pt x="235" y="42"/>
                  <a:pt x="235" y="41"/>
                </a:cubicBezTo>
                <a:cubicBezTo>
                  <a:pt x="235" y="41"/>
                  <a:pt x="235" y="41"/>
                  <a:pt x="235" y="40"/>
                </a:cubicBezTo>
                <a:cubicBezTo>
                  <a:pt x="235" y="41"/>
                  <a:pt x="235" y="42"/>
                  <a:pt x="235" y="43"/>
                </a:cubicBezTo>
                <a:cubicBezTo>
                  <a:pt x="235" y="42"/>
                  <a:pt x="235" y="44"/>
                  <a:pt x="235" y="43"/>
                </a:cubicBezTo>
                <a:cubicBezTo>
                  <a:pt x="235" y="43"/>
                  <a:pt x="235" y="42"/>
                  <a:pt x="235" y="42"/>
                </a:cubicBezTo>
                <a:cubicBezTo>
                  <a:pt x="235" y="42"/>
                  <a:pt x="235" y="42"/>
                  <a:pt x="235" y="41"/>
                </a:cubicBezTo>
                <a:cubicBezTo>
                  <a:pt x="235" y="41"/>
                  <a:pt x="235" y="42"/>
                  <a:pt x="235" y="42"/>
                </a:cubicBezTo>
                <a:cubicBezTo>
                  <a:pt x="235" y="42"/>
                  <a:pt x="235" y="40"/>
                  <a:pt x="235" y="40"/>
                </a:cubicBezTo>
                <a:cubicBezTo>
                  <a:pt x="235" y="42"/>
                  <a:pt x="235" y="38"/>
                  <a:pt x="235" y="42"/>
                </a:cubicBezTo>
                <a:cubicBezTo>
                  <a:pt x="235" y="39"/>
                  <a:pt x="235" y="38"/>
                  <a:pt x="235" y="38"/>
                </a:cubicBezTo>
                <a:cubicBezTo>
                  <a:pt x="235" y="41"/>
                  <a:pt x="235" y="37"/>
                  <a:pt x="235" y="39"/>
                </a:cubicBezTo>
                <a:cubicBezTo>
                  <a:pt x="235" y="39"/>
                  <a:pt x="235" y="40"/>
                  <a:pt x="235" y="40"/>
                </a:cubicBezTo>
                <a:cubicBezTo>
                  <a:pt x="235" y="39"/>
                  <a:pt x="235" y="39"/>
                  <a:pt x="234" y="38"/>
                </a:cubicBezTo>
                <a:cubicBezTo>
                  <a:pt x="234" y="36"/>
                  <a:pt x="235" y="37"/>
                  <a:pt x="235" y="36"/>
                </a:cubicBezTo>
                <a:cubicBezTo>
                  <a:pt x="235" y="41"/>
                  <a:pt x="235" y="37"/>
                  <a:pt x="235" y="40"/>
                </a:cubicBezTo>
                <a:cubicBezTo>
                  <a:pt x="235" y="40"/>
                  <a:pt x="235" y="40"/>
                  <a:pt x="235" y="41"/>
                </a:cubicBezTo>
                <a:cubicBezTo>
                  <a:pt x="235" y="41"/>
                  <a:pt x="235" y="41"/>
                  <a:pt x="235" y="42"/>
                </a:cubicBezTo>
                <a:cubicBezTo>
                  <a:pt x="235" y="42"/>
                  <a:pt x="236" y="42"/>
                  <a:pt x="235" y="42"/>
                </a:cubicBezTo>
                <a:cubicBezTo>
                  <a:pt x="235" y="41"/>
                  <a:pt x="235" y="39"/>
                  <a:pt x="235" y="38"/>
                </a:cubicBezTo>
                <a:cubicBezTo>
                  <a:pt x="235" y="39"/>
                  <a:pt x="235" y="38"/>
                  <a:pt x="235" y="36"/>
                </a:cubicBezTo>
                <a:cubicBezTo>
                  <a:pt x="236" y="40"/>
                  <a:pt x="235" y="35"/>
                  <a:pt x="236" y="38"/>
                </a:cubicBezTo>
                <a:cubicBezTo>
                  <a:pt x="236" y="37"/>
                  <a:pt x="235" y="38"/>
                  <a:pt x="235" y="39"/>
                </a:cubicBezTo>
                <a:cubicBezTo>
                  <a:pt x="236" y="40"/>
                  <a:pt x="236" y="39"/>
                  <a:pt x="236" y="37"/>
                </a:cubicBezTo>
                <a:cubicBezTo>
                  <a:pt x="236" y="38"/>
                  <a:pt x="236" y="39"/>
                  <a:pt x="236" y="40"/>
                </a:cubicBezTo>
                <a:cubicBezTo>
                  <a:pt x="236" y="37"/>
                  <a:pt x="236" y="38"/>
                  <a:pt x="236" y="38"/>
                </a:cubicBezTo>
                <a:cubicBezTo>
                  <a:pt x="236" y="37"/>
                  <a:pt x="236" y="35"/>
                  <a:pt x="236" y="35"/>
                </a:cubicBezTo>
                <a:close/>
                <a:moveTo>
                  <a:pt x="239" y="45"/>
                </a:moveTo>
                <a:cubicBezTo>
                  <a:pt x="239" y="45"/>
                  <a:pt x="239" y="45"/>
                  <a:pt x="239" y="45"/>
                </a:cubicBezTo>
                <a:cubicBezTo>
                  <a:pt x="239" y="45"/>
                  <a:pt x="239" y="45"/>
                  <a:pt x="239" y="45"/>
                </a:cubicBezTo>
                <a:cubicBezTo>
                  <a:pt x="239" y="45"/>
                  <a:pt x="239" y="45"/>
                  <a:pt x="239" y="45"/>
                </a:cubicBezTo>
                <a:close/>
                <a:moveTo>
                  <a:pt x="79" y="77"/>
                </a:moveTo>
                <a:cubicBezTo>
                  <a:pt x="78" y="77"/>
                  <a:pt x="77" y="76"/>
                  <a:pt x="76" y="75"/>
                </a:cubicBezTo>
                <a:cubicBezTo>
                  <a:pt x="76" y="75"/>
                  <a:pt x="75" y="74"/>
                  <a:pt x="75" y="74"/>
                </a:cubicBezTo>
                <a:cubicBezTo>
                  <a:pt x="76" y="75"/>
                  <a:pt x="76" y="75"/>
                  <a:pt x="76" y="75"/>
                </a:cubicBezTo>
                <a:cubicBezTo>
                  <a:pt x="77" y="75"/>
                  <a:pt x="77" y="75"/>
                  <a:pt x="79" y="77"/>
                </a:cubicBezTo>
                <a:close/>
                <a:moveTo>
                  <a:pt x="80" y="71"/>
                </a:moveTo>
                <a:cubicBezTo>
                  <a:pt x="82" y="72"/>
                  <a:pt x="77" y="70"/>
                  <a:pt x="76" y="69"/>
                </a:cubicBezTo>
                <a:cubicBezTo>
                  <a:pt x="77" y="69"/>
                  <a:pt x="79" y="71"/>
                  <a:pt x="80" y="71"/>
                </a:cubicBezTo>
                <a:close/>
                <a:moveTo>
                  <a:pt x="115" y="69"/>
                </a:moveTo>
                <a:cubicBezTo>
                  <a:pt x="115" y="69"/>
                  <a:pt x="114" y="69"/>
                  <a:pt x="114" y="69"/>
                </a:cubicBezTo>
                <a:cubicBezTo>
                  <a:pt x="114" y="71"/>
                  <a:pt x="114" y="70"/>
                  <a:pt x="114" y="73"/>
                </a:cubicBezTo>
                <a:cubicBezTo>
                  <a:pt x="114" y="72"/>
                  <a:pt x="114" y="71"/>
                  <a:pt x="114" y="69"/>
                </a:cubicBezTo>
                <a:cubicBezTo>
                  <a:pt x="114" y="69"/>
                  <a:pt x="114" y="69"/>
                  <a:pt x="115" y="69"/>
                </a:cubicBezTo>
                <a:close/>
                <a:moveTo>
                  <a:pt x="124" y="68"/>
                </a:moveTo>
                <a:cubicBezTo>
                  <a:pt x="124" y="69"/>
                  <a:pt x="123" y="71"/>
                  <a:pt x="123" y="72"/>
                </a:cubicBezTo>
                <a:cubicBezTo>
                  <a:pt x="122" y="75"/>
                  <a:pt x="123" y="69"/>
                  <a:pt x="124" y="68"/>
                </a:cubicBezTo>
                <a:close/>
                <a:moveTo>
                  <a:pt x="80" y="65"/>
                </a:moveTo>
                <a:cubicBezTo>
                  <a:pt x="80" y="65"/>
                  <a:pt x="80" y="65"/>
                  <a:pt x="80" y="65"/>
                </a:cubicBezTo>
                <a:cubicBezTo>
                  <a:pt x="80" y="65"/>
                  <a:pt x="80" y="65"/>
                  <a:pt x="80" y="65"/>
                </a:cubicBezTo>
                <a:cubicBezTo>
                  <a:pt x="80" y="65"/>
                  <a:pt x="80" y="65"/>
                  <a:pt x="80" y="65"/>
                </a:cubicBezTo>
                <a:close/>
                <a:moveTo>
                  <a:pt x="176" y="79"/>
                </a:moveTo>
                <a:cubicBezTo>
                  <a:pt x="176" y="79"/>
                  <a:pt x="176" y="80"/>
                  <a:pt x="177" y="80"/>
                </a:cubicBezTo>
                <a:cubicBezTo>
                  <a:pt x="176" y="81"/>
                  <a:pt x="176" y="82"/>
                  <a:pt x="175" y="82"/>
                </a:cubicBezTo>
                <a:cubicBezTo>
                  <a:pt x="175" y="81"/>
                  <a:pt x="176" y="80"/>
                  <a:pt x="175" y="80"/>
                </a:cubicBezTo>
                <a:cubicBezTo>
                  <a:pt x="176" y="78"/>
                  <a:pt x="176" y="81"/>
                  <a:pt x="176" y="81"/>
                </a:cubicBezTo>
                <a:cubicBezTo>
                  <a:pt x="176" y="81"/>
                  <a:pt x="176" y="80"/>
                  <a:pt x="176" y="79"/>
                </a:cubicBezTo>
                <a:close/>
                <a:moveTo>
                  <a:pt x="173" y="80"/>
                </a:moveTo>
                <a:cubicBezTo>
                  <a:pt x="173" y="79"/>
                  <a:pt x="172" y="80"/>
                  <a:pt x="172" y="80"/>
                </a:cubicBezTo>
                <a:cubicBezTo>
                  <a:pt x="172" y="79"/>
                  <a:pt x="172" y="79"/>
                  <a:pt x="172" y="77"/>
                </a:cubicBezTo>
                <a:cubicBezTo>
                  <a:pt x="173" y="78"/>
                  <a:pt x="173" y="78"/>
                  <a:pt x="173" y="80"/>
                </a:cubicBezTo>
                <a:close/>
                <a:moveTo>
                  <a:pt x="174" y="80"/>
                </a:moveTo>
                <a:cubicBezTo>
                  <a:pt x="174" y="79"/>
                  <a:pt x="174" y="81"/>
                  <a:pt x="174" y="83"/>
                </a:cubicBezTo>
                <a:cubicBezTo>
                  <a:pt x="173" y="83"/>
                  <a:pt x="173" y="83"/>
                  <a:pt x="173" y="83"/>
                </a:cubicBezTo>
                <a:cubicBezTo>
                  <a:pt x="173" y="82"/>
                  <a:pt x="173" y="82"/>
                  <a:pt x="174" y="82"/>
                </a:cubicBezTo>
                <a:cubicBezTo>
                  <a:pt x="174" y="81"/>
                  <a:pt x="174" y="80"/>
                  <a:pt x="174" y="80"/>
                </a:cubicBezTo>
                <a:close/>
                <a:moveTo>
                  <a:pt x="212" y="84"/>
                </a:moveTo>
                <a:cubicBezTo>
                  <a:pt x="212" y="85"/>
                  <a:pt x="212" y="85"/>
                  <a:pt x="212" y="85"/>
                </a:cubicBezTo>
                <a:cubicBezTo>
                  <a:pt x="212" y="86"/>
                  <a:pt x="213" y="86"/>
                  <a:pt x="214" y="87"/>
                </a:cubicBezTo>
                <a:cubicBezTo>
                  <a:pt x="213" y="87"/>
                  <a:pt x="213" y="86"/>
                  <a:pt x="212" y="86"/>
                </a:cubicBezTo>
                <a:cubicBezTo>
                  <a:pt x="212" y="86"/>
                  <a:pt x="212" y="86"/>
                  <a:pt x="212" y="86"/>
                </a:cubicBezTo>
                <a:cubicBezTo>
                  <a:pt x="212" y="85"/>
                  <a:pt x="212" y="85"/>
                  <a:pt x="212" y="84"/>
                </a:cubicBezTo>
                <a:cubicBezTo>
                  <a:pt x="212" y="84"/>
                  <a:pt x="212" y="84"/>
                  <a:pt x="212" y="84"/>
                </a:cubicBezTo>
                <a:close/>
                <a:moveTo>
                  <a:pt x="212" y="84"/>
                </a:moveTo>
                <a:cubicBezTo>
                  <a:pt x="212" y="84"/>
                  <a:pt x="212" y="84"/>
                  <a:pt x="212" y="84"/>
                </a:cubicBezTo>
                <a:cubicBezTo>
                  <a:pt x="212" y="84"/>
                  <a:pt x="212" y="84"/>
                  <a:pt x="212" y="84"/>
                </a:cubicBezTo>
                <a:cubicBezTo>
                  <a:pt x="212" y="84"/>
                  <a:pt x="212" y="84"/>
                  <a:pt x="212" y="84"/>
                </a:cubicBezTo>
                <a:close/>
                <a:moveTo>
                  <a:pt x="218" y="86"/>
                </a:moveTo>
                <a:cubicBezTo>
                  <a:pt x="221" y="87"/>
                  <a:pt x="215" y="85"/>
                  <a:pt x="215" y="85"/>
                </a:cubicBezTo>
                <a:cubicBezTo>
                  <a:pt x="215" y="85"/>
                  <a:pt x="218" y="86"/>
                  <a:pt x="218" y="86"/>
                </a:cubicBezTo>
                <a:close/>
                <a:moveTo>
                  <a:pt x="214" y="85"/>
                </a:moveTo>
                <a:cubicBezTo>
                  <a:pt x="214" y="85"/>
                  <a:pt x="213" y="85"/>
                  <a:pt x="213" y="85"/>
                </a:cubicBezTo>
                <a:cubicBezTo>
                  <a:pt x="214" y="85"/>
                  <a:pt x="212" y="85"/>
                  <a:pt x="212" y="85"/>
                </a:cubicBezTo>
                <a:cubicBezTo>
                  <a:pt x="214" y="86"/>
                  <a:pt x="214" y="86"/>
                  <a:pt x="214" y="86"/>
                </a:cubicBezTo>
                <a:cubicBezTo>
                  <a:pt x="214" y="86"/>
                  <a:pt x="214" y="86"/>
                  <a:pt x="212" y="85"/>
                </a:cubicBezTo>
                <a:cubicBezTo>
                  <a:pt x="212" y="85"/>
                  <a:pt x="212" y="85"/>
                  <a:pt x="212" y="85"/>
                </a:cubicBezTo>
                <a:cubicBezTo>
                  <a:pt x="212" y="85"/>
                  <a:pt x="212" y="85"/>
                  <a:pt x="212" y="85"/>
                </a:cubicBezTo>
                <a:cubicBezTo>
                  <a:pt x="213" y="85"/>
                  <a:pt x="213" y="85"/>
                  <a:pt x="213" y="85"/>
                </a:cubicBezTo>
                <a:cubicBezTo>
                  <a:pt x="213" y="85"/>
                  <a:pt x="214" y="85"/>
                  <a:pt x="214" y="85"/>
                </a:cubicBezTo>
                <a:cubicBezTo>
                  <a:pt x="213" y="85"/>
                  <a:pt x="216" y="86"/>
                  <a:pt x="214" y="85"/>
                </a:cubicBezTo>
                <a:close/>
                <a:moveTo>
                  <a:pt x="220" y="91"/>
                </a:moveTo>
                <a:cubicBezTo>
                  <a:pt x="219" y="91"/>
                  <a:pt x="217" y="90"/>
                  <a:pt x="216" y="90"/>
                </a:cubicBezTo>
                <a:cubicBezTo>
                  <a:pt x="216" y="90"/>
                  <a:pt x="215" y="90"/>
                  <a:pt x="215" y="90"/>
                </a:cubicBezTo>
                <a:cubicBezTo>
                  <a:pt x="216" y="90"/>
                  <a:pt x="216" y="90"/>
                  <a:pt x="216" y="90"/>
                </a:cubicBezTo>
                <a:cubicBezTo>
                  <a:pt x="217" y="90"/>
                  <a:pt x="217" y="90"/>
                  <a:pt x="220" y="91"/>
                </a:cubicBezTo>
                <a:close/>
                <a:moveTo>
                  <a:pt x="223" y="60"/>
                </a:moveTo>
                <a:cubicBezTo>
                  <a:pt x="223" y="60"/>
                  <a:pt x="224" y="60"/>
                  <a:pt x="225" y="60"/>
                </a:cubicBezTo>
                <a:cubicBezTo>
                  <a:pt x="224" y="60"/>
                  <a:pt x="226" y="61"/>
                  <a:pt x="225" y="61"/>
                </a:cubicBezTo>
                <a:cubicBezTo>
                  <a:pt x="224" y="61"/>
                  <a:pt x="224" y="60"/>
                  <a:pt x="223" y="60"/>
                </a:cubicBezTo>
                <a:close/>
                <a:moveTo>
                  <a:pt x="225" y="60"/>
                </a:moveTo>
                <a:cubicBezTo>
                  <a:pt x="225" y="59"/>
                  <a:pt x="226" y="60"/>
                  <a:pt x="228" y="60"/>
                </a:cubicBezTo>
                <a:cubicBezTo>
                  <a:pt x="228" y="61"/>
                  <a:pt x="228" y="61"/>
                  <a:pt x="228" y="61"/>
                </a:cubicBezTo>
                <a:cubicBezTo>
                  <a:pt x="227" y="60"/>
                  <a:pt x="227" y="60"/>
                  <a:pt x="227" y="60"/>
                </a:cubicBezTo>
                <a:cubicBezTo>
                  <a:pt x="226" y="60"/>
                  <a:pt x="226" y="60"/>
                  <a:pt x="225" y="60"/>
                </a:cubicBezTo>
                <a:close/>
                <a:moveTo>
                  <a:pt x="224" y="58"/>
                </a:moveTo>
                <a:cubicBezTo>
                  <a:pt x="225" y="58"/>
                  <a:pt x="225" y="58"/>
                  <a:pt x="225" y="58"/>
                </a:cubicBezTo>
                <a:cubicBezTo>
                  <a:pt x="226" y="59"/>
                  <a:pt x="228" y="59"/>
                  <a:pt x="228" y="59"/>
                </a:cubicBezTo>
                <a:cubicBezTo>
                  <a:pt x="226" y="59"/>
                  <a:pt x="226" y="59"/>
                  <a:pt x="225" y="59"/>
                </a:cubicBezTo>
                <a:cubicBezTo>
                  <a:pt x="223" y="58"/>
                  <a:pt x="226" y="59"/>
                  <a:pt x="226" y="59"/>
                </a:cubicBezTo>
                <a:cubicBezTo>
                  <a:pt x="226" y="59"/>
                  <a:pt x="225" y="59"/>
                  <a:pt x="224" y="58"/>
                </a:cubicBezTo>
                <a:close/>
                <a:moveTo>
                  <a:pt x="232" y="33"/>
                </a:moveTo>
                <a:cubicBezTo>
                  <a:pt x="232" y="33"/>
                  <a:pt x="232" y="33"/>
                  <a:pt x="232" y="33"/>
                </a:cubicBezTo>
                <a:cubicBezTo>
                  <a:pt x="232" y="33"/>
                  <a:pt x="232" y="33"/>
                  <a:pt x="232" y="33"/>
                </a:cubicBezTo>
                <a:cubicBezTo>
                  <a:pt x="232" y="33"/>
                  <a:pt x="232" y="33"/>
                  <a:pt x="232" y="33"/>
                </a:cubicBezTo>
                <a:close/>
                <a:moveTo>
                  <a:pt x="232" y="33"/>
                </a:moveTo>
                <a:cubicBezTo>
                  <a:pt x="232" y="33"/>
                  <a:pt x="232" y="33"/>
                  <a:pt x="232" y="33"/>
                </a:cubicBezTo>
                <a:cubicBezTo>
                  <a:pt x="232" y="33"/>
                  <a:pt x="232" y="33"/>
                  <a:pt x="232" y="33"/>
                </a:cubicBezTo>
                <a:cubicBezTo>
                  <a:pt x="232" y="33"/>
                  <a:pt x="232" y="33"/>
                  <a:pt x="232" y="33"/>
                </a:cubicBezTo>
                <a:cubicBezTo>
                  <a:pt x="232" y="33"/>
                  <a:pt x="232" y="33"/>
                  <a:pt x="232" y="33"/>
                </a:cubicBezTo>
                <a:cubicBezTo>
                  <a:pt x="232" y="33"/>
                  <a:pt x="232" y="33"/>
                  <a:pt x="232" y="33"/>
                </a:cubicBezTo>
                <a:close/>
                <a:moveTo>
                  <a:pt x="230" y="42"/>
                </a:moveTo>
                <a:cubicBezTo>
                  <a:pt x="229" y="42"/>
                  <a:pt x="229" y="41"/>
                  <a:pt x="229" y="41"/>
                </a:cubicBezTo>
                <a:cubicBezTo>
                  <a:pt x="229" y="41"/>
                  <a:pt x="229" y="40"/>
                  <a:pt x="229" y="40"/>
                </a:cubicBezTo>
                <a:cubicBezTo>
                  <a:pt x="229" y="40"/>
                  <a:pt x="229" y="40"/>
                  <a:pt x="230" y="40"/>
                </a:cubicBezTo>
                <a:cubicBezTo>
                  <a:pt x="230" y="40"/>
                  <a:pt x="230" y="40"/>
                  <a:pt x="230" y="41"/>
                </a:cubicBezTo>
                <a:cubicBezTo>
                  <a:pt x="230" y="41"/>
                  <a:pt x="230" y="41"/>
                  <a:pt x="230" y="42"/>
                </a:cubicBezTo>
                <a:close/>
                <a:moveTo>
                  <a:pt x="227" y="40"/>
                </a:moveTo>
                <a:cubicBezTo>
                  <a:pt x="227" y="41"/>
                  <a:pt x="227" y="41"/>
                  <a:pt x="226" y="41"/>
                </a:cubicBezTo>
                <a:cubicBezTo>
                  <a:pt x="226" y="41"/>
                  <a:pt x="227" y="41"/>
                  <a:pt x="227" y="40"/>
                </a:cubicBezTo>
                <a:cubicBezTo>
                  <a:pt x="227" y="40"/>
                  <a:pt x="227" y="40"/>
                  <a:pt x="227" y="40"/>
                </a:cubicBezTo>
                <a:close/>
                <a:moveTo>
                  <a:pt x="235" y="33"/>
                </a:moveTo>
                <a:cubicBezTo>
                  <a:pt x="235" y="34"/>
                  <a:pt x="235" y="36"/>
                  <a:pt x="236" y="37"/>
                </a:cubicBezTo>
                <a:cubicBezTo>
                  <a:pt x="236" y="39"/>
                  <a:pt x="235" y="34"/>
                  <a:pt x="235" y="33"/>
                </a:cubicBezTo>
                <a:close/>
                <a:moveTo>
                  <a:pt x="234" y="35"/>
                </a:moveTo>
                <a:cubicBezTo>
                  <a:pt x="234" y="36"/>
                  <a:pt x="234" y="36"/>
                  <a:pt x="234" y="36"/>
                </a:cubicBezTo>
                <a:cubicBezTo>
                  <a:pt x="234" y="37"/>
                  <a:pt x="234" y="37"/>
                  <a:pt x="234" y="40"/>
                </a:cubicBezTo>
                <a:cubicBezTo>
                  <a:pt x="234" y="39"/>
                  <a:pt x="234" y="37"/>
                  <a:pt x="234" y="36"/>
                </a:cubicBezTo>
                <a:cubicBezTo>
                  <a:pt x="234" y="36"/>
                  <a:pt x="234" y="35"/>
                  <a:pt x="234" y="35"/>
                </a:cubicBezTo>
                <a:close/>
                <a:moveTo>
                  <a:pt x="233" y="34"/>
                </a:moveTo>
                <a:cubicBezTo>
                  <a:pt x="233" y="34"/>
                  <a:pt x="232" y="33"/>
                  <a:pt x="232" y="32"/>
                </a:cubicBezTo>
                <a:cubicBezTo>
                  <a:pt x="232" y="32"/>
                  <a:pt x="232" y="32"/>
                  <a:pt x="232" y="32"/>
                </a:cubicBezTo>
                <a:cubicBezTo>
                  <a:pt x="232" y="33"/>
                  <a:pt x="233" y="33"/>
                  <a:pt x="233" y="34"/>
                </a:cubicBezTo>
                <a:close/>
                <a:moveTo>
                  <a:pt x="209" y="30"/>
                </a:moveTo>
                <a:cubicBezTo>
                  <a:pt x="209" y="30"/>
                  <a:pt x="209" y="30"/>
                  <a:pt x="209" y="30"/>
                </a:cubicBezTo>
                <a:cubicBezTo>
                  <a:pt x="209" y="30"/>
                  <a:pt x="209" y="30"/>
                  <a:pt x="209" y="30"/>
                </a:cubicBezTo>
                <a:cubicBezTo>
                  <a:pt x="209" y="30"/>
                  <a:pt x="209" y="30"/>
                  <a:pt x="209" y="30"/>
                </a:cubicBezTo>
                <a:cubicBezTo>
                  <a:pt x="209" y="30"/>
                  <a:pt x="209" y="30"/>
                  <a:pt x="209" y="30"/>
                </a:cubicBezTo>
                <a:close/>
                <a:moveTo>
                  <a:pt x="185" y="29"/>
                </a:moveTo>
                <a:cubicBezTo>
                  <a:pt x="185" y="28"/>
                  <a:pt x="186" y="28"/>
                  <a:pt x="186" y="27"/>
                </a:cubicBezTo>
                <a:cubicBezTo>
                  <a:pt x="186" y="27"/>
                  <a:pt x="186" y="28"/>
                  <a:pt x="186" y="29"/>
                </a:cubicBezTo>
                <a:cubicBezTo>
                  <a:pt x="186" y="28"/>
                  <a:pt x="186" y="30"/>
                  <a:pt x="185" y="29"/>
                </a:cubicBezTo>
                <a:close/>
                <a:moveTo>
                  <a:pt x="191" y="28"/>
                </a:moveTo>
                <a:cubicBezTo>
                  <a:pt x="191" y="29"/>
                  <a:pt x="191" y="29"/>
                  <a:pt x="191" y="29"/>
                </a:cubicBezTo>
                <a:cubicBezTo>
                  <a:pt x="191" y="31"/>
                  <a:pt x="190" y="32"/>
                  <a:pt x="190" y="32"/>
                </a:cubicBezTo>
                <a:cubicBezTo>
                  <a:pt x="189" y="30"/>
                  <a:pt x="190" y="30"/>
                  <a:pt x="190" y="29"/>
                </a:cubicBezTo>
                <a:cubicBezTo>
                  <a:pt x="190" y="27"/>
                  <a:pt x="190" y="30"/>
                  <a:pt x="190" y="30"/>
                </a:cubicBezTo>
                <a:cubicBezTo>
                  <a:pt x="191" y="30"/>
                  <a:pt x="190" y="30"/>
                  <a:pt x="191" y="28"/>
                </a:cubicBezTo>
                <a:close/>
                <a:moveTo>
                  <a:pt x="187" y="29"/>
                </a:moveTo>
                <a:cubicBezTo>
                  <a:pt x="188" y="29"/>
                  <a:pt x="188" y="30"/>
                  <a:pt x="188" y="32"/>
                </a:cubicBezTo>
                <a:cubicBezTo>
                  <a:pt x="187" y="32"/>
                  <a:pt x="187" y="32"/>
                  <a:pt x="187" y="32"/>
                </a:cubicBezTo>
                <a:cubicBezTo>
                  <a:pt x="187" y="31"/>
                  <a:pt x="187" y="31"/>
                  <a:pt x="187" y="31"/>
                </a:cubicBezTo>
                <a:cubicBezTo>
                  <a:pt x="187" y="30"/>
                  <a:pt x="187" y="30"/>
                  <a:pt x="187" y="29"/>
                </a:cubicBezTo>
                <a:close/>
                <a:moveTo>
                  <a:pt x="125" y="13"/>
                </a:moveTo>
                <a:cubicBezTo>
                  <a:pt x="125" y="14"/>
                  <a:pt x="124" y="16"/>
                  <a:pt x="124" y="17"/>
                </a:cubicBezTo>
                <a:cubicBezTo>
                  <a:pt x="123" y="20"/>
                  <a:pt x="124" y="14"/>
                  <a:pt x="125" y="13"/>
                </a:cubicBezTo>
                <a:close/>
                <a:moveTo>
                  <a:pt x="114" y="13"/>
                </a:moveTo>
                <a:cubicBezTo>
                  <a:pt x="114" y="13"/>
                  <a:pt x="113" y="13"/>
                  <a:pt x="113" y="13"/>
                </a:cubicBezTo>
                <a:cubicBezTo>
                  <a:pt x="113" y="15"/>
                  <a:pt x="113" y="14"/>
                  <a:pt x="113" y="17"/>
                </a:cubicBezTo>
                <a:cubicBezTo>
                  <a:pt x="112" y="16"/>
                  <a:pt x="113" y="14"/>
                  <a:pt x="113" y="13"/>
                </a:cubicBezTo>
                <a:cubicBezTo>
                  <a:pt x="113" y="13"/>
                  <a:pt x="114" y="12"/>
                  <a:pt x="114" y="13"/>
                </a:cubicBezTo>
                <a:close/>
                <a:moveTo>
                  <a:pt x="37" y="22"/>
                </a:moveTo>
                <a:cubicBezTo>
                  <a:pt x="36" y="20"/>
                  <a:pt x="37" y="23"/>
                  <a:pt x="38" y="23"/>
                </a:cubicBezTo>
                <a:cubicBezTo>
                  <a:pt x="38" y="22"/>
                  <a:pt x="37" y="22"/>
                  <a:pt x="37" y="21"/>
                </a:cubicBezTo>
                <a:cubicBezTo>
                  <a:pt x="37" y="21"/>
                  <a:pt x="38" y="21"/>
                  <a:pt x="38" y="21"/>
                </a:cubicBezTo>
                <a:cubicBezTo>
                  <a:pt x="38" y="23"/>
                  <a:pt x="38" y="24"/>
                  <a:pt x="38" y="24"/>
                </a:cubicBezTo>
                <a:cubicBezTo>
                  <a:pt x="37" y="23"/>
                  <a:pt x="37" y="22"/>
                  <a:pt x="37" y="22"/>
                </a:cubicBezTo>
                <a:close/>
                <a:moveTo>
                  <a:pt x="33" y="21"/>
                </a:moveTo>
                <a:cubicBezTo>
                  <a:pt x="33" y="21"/>
                  <a:pt x="34" y="22"/>
                  <a:pt x="34" y="23"/>
                </a:cubicBezTo>
                <a:cubicBezTo>
                  <a:pt x="33" y="22"/>
                  <a:pt x="34" y="24"/>
                  <a:pt x="33" y="24"/>
                </a:cubicBezTo>
                <a:cubicBezTo>
                  <a:pt x="33" y="22"/>
                  <a:pt x="33" y="22"/>
                  <a:pt x="33" y="21"/>
                </a:cubicBezTo>
                <a:close/>
                <a:moveTo>
                  <a:pt x="35" y="24"/>
                </a:moveTo>
                <a:cubicBezTo>
                  <a:pt x="35" y="24"/>
                  <a:pt x="35" y="23"/>
                  <a:pt x="35" y="22"/>
                </a:cubicBezTo>
                <a:cubicBezTo>
                  <a:pt x="35" y="22"/>
                  <a:pt x="36" y="24"/>
                  <a:pt x="36" y="25"/>
                </a:cubicBezTo>
                <a:cubicBezTo>
                  <a:pt x="35" y="26"/>
                  <a:pt x="35" y="26"/>
                  <a:pt x="35" y="26"/>
                </a:cubicBezTo>
                <a:cubicBezTo>
                  <a:pt x="35" y="25"/>
                  <a:pt x="35" y="24"/>
                  <a:pt x="35" y="24"/>
                </a:cubicBezTo>
                <a:close/>
                <a:moveTo>
                  <a:pt x="32" y="27"/>
                </a:moveTo>
                <a:cubicBezTo>
                  <a:pt x="32" y="27"/>
                  <a:pt x="33" y="27"/>
                  <a:pt x="33" y="27"/>
                </a:cubicBezTo>
                <a:cubicBezTo>
                  <a:pt x="33" y="27"/>
                  <a:pt x="33" y="27"/>
                  <a:pt x="33" y="27"/>
                </a:cubicBezTo>
                <a:cubicBezTo>
                  <a:pt x="33" y="27"/>
                  <a:pt x="32" y="27"/>
                  <a:pt x="33" y="27"/>
                </a:cubicBezTo>
                <a:cubicBezTo>
                  <a:pt x="33" y="27"/>
                  <a:pt x="33" y="27"/>
                  <a:pt x="33" y="27"/>
                </a:cubicBezTo>
                <a:cubicBezTo>
                  <a:pt x="32" y="27"/>
                  <a:pt x="32" y="27"/>
                  <a:pt x="32" y="27"/>
                </a:cubicBezTo>
                <a:cubicBezTo>
                  <a:pt x="32" y="27"/>
                  <a:pt x="32" y="27"/>
                  <a:pt x="32" y="27"/>
                </a:cubicBezTo>
                <a:close/>
                <a:moveTo>
                  <a:pt x="32" y="25"/>
                </a:moveTo>
                <a:cubicBezTo>
                  <a:pt x="32" y="25"/>
                  <a:pt x="32" y="25"/>
                  <a:pt x="32" y="25"/>
                </a:cubicBezTo>
                <a:cubicBezTo>
                  <a:pt x="32" y="25"/>
                  <a:pt x="32" y="25"/>
                  <a:pt x="32" y="25"/>
                </a:cubicBezTo>
                <a:cubicBezTo>
                  <a:pt x="32" y="25"/>
                  <a:pt x="32" y="25"/>
                  <a:pt x="32" y="25"/>
                </a:cubicBezTo>
                <a:close/>
                <a:moveTo>
                  <a:pt x="32" y="26"/>
                </a:moveTo>
                <a:cubicBezTo>
                  <a:pt x="32" y="26"/>
                  <a:pt x="32" y="26"/>
                  <a:pt x="32" y="26"/>
                </a:cubicBezTo>
                <a:cubicBezTo>
                  <a:pt x="32" y="26"/>
                  <a:pt x="32" y="25"/>
                  <a:pt x="32" y="25"/>
                </a:cubicBezTo>
                <a:cubicBezTo>
                  <a:pt x="32" y="25"/>
                  <a:pt x="32" y="25"/>
                  <a:pt x="32" y="25"/>
                </a:cubicBezTo>
                <a:cubicBezTo>
                  <a:pt x="32" y="25"/>
                  <a:pt x="32" y="26"/>
                  <a:pt x="32" y="26"/>
                </a:cubicBezTo>
                <a:close/>
                <a:moveTo>
                  <a:pt x="32" y="26"/>
                </a:moveTo>
                <a:cubicBezTo>
                  <a:pt x="32" y="26"/>
                  <a:pt x="32" y="26"/>
                  <a:pt x="32" y="26"/>
                </a:cubicBezTo>
                <a:cubicBezTo>
                  <a:pt x="32" y="26"/>
                  <a:pt x="32" y="26"/>
                  <a:pt x="32" y="26"/>
                </a:cubicBezTo>
                <a:cubicBezTo>
                  <a:pt x="32" y="26"/>
                  <a:pt x="32" y="26"/>
                  <a:pt x="32" y="26"/>
                </a:cubicBezTo>
                <a:close/>
                <a:moveTo>
                  <a:pt x="33" y="26"/>
                </a:moveTo>
                <a:cubicBezTo>
                  <a:pt x="33" y="26"/>
                  <a:pt x="33" y="26"/>
                  <a:pt x="33" y="26"/>
                </a:cubicBezTo>
                <a:cubicBezTo>
                  <a:pt x="33" y="26"/>
                  <a:pt x="32" y="26"/>
                  <a:pt x="32" y="26"/>
                </a:cubicBezTo>
                <a:cubicBezTo>
                  <a:pt x="32" y="26"/>
                  <a:pt x="32" y="26"/>
                  <a:pt x="32" y="26"/>
                </a:cubicBezTo>
                <a:cubicBezTo>
                  <a:pt x="32" y="26"/>
                  <a:pt x="33" y="26"/>
                  <a:pt x="33" y="26"/>
                </a:cubicBezTo>
                <a:close/>
                <a:moveTo>
                  <a:pt x="32" y="29"/>
                </a:moveTo>
                <a:cubicBezTo>
                  <a:pt x="32" y="29"/>
                  <a:pt x="32" y="29"/>
                  <a:pt x="32" y="29"/>
                </a:cubicBezTo>
                <a:cubicBezTo>
                  <a:pt x="32" y="29"/>
                  <a:pt x="32" y="29"/>
                  <a:pt x="32" y="29"/>
                </a:cubicBezTo>
                <a:cubicBezTo>
                  <a:pt x="32" y="29"/>
                  <a:pt x="32" y="29"/>
                  <a:pt x="32" y="29"/>
                </a:cubicBezTo>
                <a:close/>
                <a:moveTo>
                  <a:pt x="36" y="31"/>
                </a:moveTo>
                <a:cubicBezTo>
                  <a:pt x="36" y="31"/>
                  <a:pt x="36" y="32"/>
                  <a:pt x="37" y="32"/>
                </a:cubicBezTo>
                <a:cubicBezTo>
                  <a:pt x="37" y="32"/>
                  <a:pt x="37" y="32"/>
                  <a:pt x="37" y="32"/>
                </a:cubicBezTo>
                <a:cubicBezTo>
                  <a:pt x="36" y="32"/>
                  <a:pt x="36" y="32"/>
                  <a:pt x="36" y="31"/>
                </a:cubicBezTo>
                <a:close/>
                <a:moveTo>
                  <a:pt x="36" y="31"/>
                </a:moveTo>
                <a:cubicBezTo>
                  <a:pt x="36" y="31"/>
                  <a:pt x="36" y="31"/>
                  <a:pt x="37" y="31"/>
                </a:cubicBezTo>
                <a:cubicBezTo>
                  <a:pt x="37" y="31"/>
                  <a:pt x="37" y="31"/>
                  <a:pt x="37" y="31"/>
                </a:cubicBezTo>
                <a:cubicBezTo>
                  <a:pt x="36" y="31"/>
                  <a:pt x="36" y="31"/>
                  <a:pt x="36" y="31"/>
                </a:cubicBezTo>
                <a:close/>
                <a:moveTo>
                  <a:pt x="34" y="26"/>
                </a:moveTo>
                <a:cubicBezTo>
                  <a:pt x="34" y="26"/>
                  <a:pt x="34" y="26"/>
                  <a:pt x="34" y="26"/>
                </a:cubicBezTo>
                <a:cubicBezTo>
                  <a:pt x="34" y="26"/>
                  <a:pt x="34" y="26"/>
                  <a:pt x="34" y="26"/>
                </a:cubicBezTo>
                <a:cubicBezTo>
                  <a:pt x="34" y="26"/>
                  <a:pt x="34" y="26"/>
                  <a:pt x="34" y="26"/>
                </a:cubicBezTo>
                <a:cubicBezTo>
                  <a:pt x="34" y="26"/>
                  <a:pt x="34" y="26"/>
                  <a:pt x="34" y="26"/>
                </a:cubicBezTo>
                <a:close/>
                <a:moveTo>
                  <a:pt x="34" y="26"/>
                </a:moveTo>
                <a:cubicBezTo>
                  <a:pt x="34" y="26"/>
                  <a:pt x="34" y="26"/>
                  <a:pt x="34" y="26"/>
                </a:cubicBezTo>
                <a:cubicBezTo>
                  <a:pt x="34" y="26"/>
                  <a:pt x="34" y="25"/>
                  <a:pt x="34" y="25"/>
                </a:cubicBezTo>
                <a:cubicBezTo>
                  <a:pt x="34" y="26"/>
                  <a:pt x="34" y="26"/>
                  <a:pt x="34" y="26"/>
                </a:cubicBezTo>
                <a:close/>
                <a:moveTo>
                  <a:pt x="29" y="28"/>
                </a:moveTo>
                <a:cubicBezTo>
                  <a:pt x="29" y="30"/>
                  <a:pt x="29" y="29"/>
                  <a:pt x="30" y="28"/>
                </a:cubicBezTo>
                <a:cubicBezTo>
                  <a:pt x="30" y="29"/>
                  <a:pt x="30" y="30"/>
                  <a:pt x="30" y="30"/>
                </a:cubicBezTo>
                <a:cubicBezTo>
                  <a:pt x="30" y="27"/>
                  <a:pt x="29" y="28"/>
                  <a:pt x="29" y="27"/>
                </a:cubicBezTo>
                <a:cubicBezTo>
                  <a:pt x="29" y="27"/>
                  <a:pt x="30" y="25"/>
                  <a:pt x="30" y="24"/>
                </a:cubicBezTo>
                <a:cubicBezTo>
                  <a:pt x="30" y="25"/>
                  <a:pt x="30" y="25"/>
                  <a:pt x="30" y="26"/>
                </a:cubicBezTo>
                <a:cubicBezTo>
                  <a:pt x="31" y="27"/>
                  <a:pt x="30" y="24"/>
                  <a:pt x="31" y="25"/>
                </a:cubicBezTo>
                <a:cubicBezTo>
                  <a:pt x="31" y="25"/>
                  <a:pt x="31" y="25"/>
                  <a:pt x="31" y="25"/>
                </a:cubicBezTo>
                <a:cubicBezTo>
                  <a:pt x="31" y="25"/>
                  <a:pt x="30" y="25"/>
                  <a:pt x="31" y="25"/>
                </a:cubicBezTo>
                <a:cubicBezTo>
                  <a:pt x="31" y="25"/>
                  <a:pt x="31" y="25"/>
                  <a:pt x="31" y="25"/>
                </a:cubicBezTo>
                <a:cubicBezTo>
                  <a:pt x="31" y="25"/>
                  <a:pt x="31" y="25"/>
                  <a:pt x="31" y="25"/>
                </a:cubicBezTo>
                <a:cubicBezTo>
                  <a:pt x="31" y="25"/>
                  <a:pt x="30" y="25"/>
                  <a:pt x="31" y="25"/>
                </a:cubicBezTo>
                <a:cubicBezTo>
                  <a:pt x="31" y="25"/>
                  <a:pt x="31" y="25"/>
                  <a:pt x="31" y="26"/>
                </a:cubicBezTo>
                <a:cubicBezTo>
                  <a:pt x="31" y="26"/>
                  <a:pt x="31" y="26"/>
                  <a:pt x="31" y="26"/>
                </a:cubicBezTo>
                <a:cubicBezTo>
                  <a:pt x="31" y="26"/>
                  <a:pt x="31" y="26"/>
                  <a:pt x="31" y="26"/>
                </a:cubicBezTo>
                <a:cubicBezTo>
                  <a:pt x="31" y="26"/>
                  <a:pt x="31" y="26"/>
                  <a:pt x="31" y="26"/>
                </a:cubicBezTo>
                <a:cubicBezTo>
                  <a:pt x="31" y="26"/>
                  <a:pt x="31" y="26"/>
                  <a:pt x="32" y="26"/>
                </a:cubicBezTo>
                <a:cubicBezTo>
                  <a:pt x="30" y="26"/>
                  <a:pt x="31" y="26"/>
                  <a:pt x="32" y="26"/>
                </a:cubicBezTo>
                <a:cubicBezTo>
                  <a:pt x="32" y="27"/>
                  <a:pt x="32" y="27"/>
                  <a:pt x="32" y="27"/>
                </a:cubicBezTo>
                <a:cubicBezTo>
                  <a:pt x="31" y="26"/>
                  <a:pt x="31" y="26"/>
                  <a:pt x="31" y="26"/>
                </a:cubicBezTo>
                <a:cubicBezTo>
                  <a:pt x="30" y="27"/>
                  <a:pt x="28" y="27"/>
                  <a:pt x="31" y="28"/>
                </a:cubicBezTo>
                <a:cubicBezTo>
                  <a:pt x="31" y="28"/>
                  <a:pt x="31" y="28"/>
                  <a:pt x="31" y="28"/>
                </a:cubicBezTo>
                <a:cubicBezTo>
                  <a:pt x="29" y="28"/>
                  <a:pt x="30" y="28"/>
                  <a:pt x="31" y="29"/>
                </a:cubicBezTo>
                <a:cubicBezTo>
                  <a:pt x="31" y="29"/>
                  <a:pt x="31" y="30"/>
                  <a:pt x="31" y="30"/>
                </a:cubicBezTo>
                <a:cubicBezTo>
                  <a:pt x="31" y="29"/>
                  <a:pt x="31" y="29"/>
                  <a:pt x="31" y="30"/>
                </a:cubicBezTo>
                <a:cubicBezTo>
                  <a:pt x="31" y="30"/>
                  <a:pt x="32" y="30"/>
                  <a:pt x="31" y="30"/>
                </a:cubicBezTo>
                <a:cubicBezTo>
                  <a:pt x="31" y="30"/>
                  <a:pt x="31" y="30"/>
                  <a:pt x="31" y="30"/>
                </a:cubicBezTo>
                <a:cubicBezTo>
                  <a:pt x="29" y="30"/>
                  <a:pt x="31" y="31"/>
                  <a:pt x="30" y="31"/>
                </a:cubicBezTo>
                <a:cubicBezTo>
                  <a:pt x="30" y="30"/>
                  <a:pt x="30" y="30"/>
                  <a:pt x="29" y="30"/>
                </a:cubicBezTo>
                <a:cubicBezTo>
                  <a:pt x="29" y="30"/>
                  <a:pt x="29" y="30"/>
                  <a:pt x="29" y="30"/>
                </a:cubicBezTo>
                <a:cubicBezTo>
                  <a:pt x="29" y="30"/>
                  <a:pt x="29" y="30"/>
                  <a:pt x="29" y="30"/>
                </a:cubicBezTo>
                <a:cubicBezTo>
                  <a:pt x="29" y="30"/>
                  <a:pt x="29" y="29"/>
                  <a:pt x="28" y="29"/>
                </a:cubicBezTo>
                <a:cubicBezTo>
                  <a:pt x="29" y="29"/>
                  <a:pt x="29" y="28"/>
                  <a:pt x="29" y="28"/>
                </a:cubicBezTo>
                <a:close/>
                <a:moveTo>
                  <a:pt x="30" y="31"/>
                </a:moveTo>
                <a:cubicBezTo>
                  <a:pt x="28" y="31"/>
                  <a:pt x="28" y="31"/>
                  <a:pt x="30" y="31"/>
                </a:cubicBezTo>
                <a:cubicBezTo>
                  <a:pt x="29" y="31"/>
                  <a:pt x="29" y="31"/>
                  <a:pt x="28" y="31"/>
                </a:cubicBezTo>
                <a:cubicBezTo>
                  <a:pt x="28" y="31"/>
                  <a:pt x="28" y="31"/>
                  <a:pt x="28" y="31"/>
                </a:cubicBezTo>
                <a:cubicBezTo>
                  <a:pt x="28" y="31"/>
                  <a:pt x="28" y="31"/>
                  <a:pt x="28" y="31"/>
                </a:cubicBezTo>
                <a:cubicBezTo>
                  <a:pt x="28" y="31"/>
                  <a:pt x="28" y="30"/>
                  <a:pt x="28" y="30"/>
                </a:cubicBezTo>
                <a:cubicBezTo>
                  <a:pt x="28" y="30"/>
                  <a:pt x="28" y="30"/>
                  <a:pt x="28" y="31"/>
                </a:cubicBezTo>
                <a:cubicBezTo>
                  <a:pt x="28" y="31"/>
                  <a:pt x="28" y="31"/>
                  <a:pt x="28" y="31"/>
                </a:cubicBezTo>
                <a:cubicBezTo>
                  <a:pt x="28" y="30"/>
                  <a:pt x="28" y="30"/>
                  <a:pt x="28" y="30"/>
                </a:cubicBezTo>
                <a:cubicBezTo>
                  <a:pt x="28" y="30"/>
                  <a:pt x="28" y="30"/>
                  <a:pt x="28" y="30"/>
                </a:cubicBezTo>
                <a:cubicBezTo>
                  <a:pt x="27" y="29"/>
                  <a:pt x="28" y="30"/>
                  <a:pt x="29" y="30"/>
                </a:cubicBezTo>
                <a:cubicBezTo>
                  <a:pt x="28" y="30"/>
                  <a:pt x="28" y="30"/>
                  <a:pt x="30" y="31"/>
                </a:cubicBezTo>
                <a:close/>
                <a:moveTo>
                  <a:pt x="29" y="32"/>
                </a:moveTo>
                <a:cubicBezTo>
                  <a:pt x="29" y="32"/>
                  <a:pt x="28" y="32"/>
                  <a:pt x="28" y="31"/>
                </a:cubicBezTo>
                <a:cubicBezTo>
                  <a:pt x="28" y="31"/>
                  <a:pt x="28" y="31"/>
                  <a:pt x="28" y="31"/>
                </a:cubicBezTo>
                <a:cubicBezTo>
                  <a:pt x="28" y="31"/>
                  <a:pt x="29" y="32"/>
                  <a:pt x="29" y="32"/>
                </a:cubicBezTo>
                <a:close/>
                <a:moveTo>
                  <a:pt x="33" y="33"/>
                </a:moveTo>
                <a:cubicBezTo>
                  <a:pt x="31" y="32"/>
                  <a:pt x="34" y="33"/>
                  <a:pt x="34" y="33"/>
                </a:cubicBezTo>
                <a:cubicBezTo>
                  <a:pt x="34" y="33"/>
                  <a:pt x="33" y="33"/>
                  <a:pt x="32" y="33"/>
                </a:cubicBezTo>
                <a:cubicBezTo>
                  <a:pt x="32" y="33"/>
                  <a:pt x="33" y="33"/>
                  <a:pt x="33" y="33"/>
                </a:cubicBezTo>
                <a:cubicBezTo>
                  <a:pt x="34" y="33"/>
                  <a:pt x="35" y="33"/>
                  <a:pt x="35" y="33"/>
                </a:cubicBezTo>
                <a:cubicBezTo>
                  <a:pt x="34" y="33"/>
                  <a:pt x="33" y="33"/>
                  <a:pt x="33" y="33"/>
                </a:cubicBezTo>
                <a:close/>
                <a:moveTo>
                  <a:pt x="33" y="33"/>
                </a:moveTo>
                <a:cubicBezTo>
                  <a:pt x="32" y="33"/>
                  <a:pt x="34" y="33"/>
                  <a:pt x="36" y="34"/>
                </a:cubicBezTo>
                <a:cubicBezTo>
                  <a:pt x="36" y="34"/>
                  <a:pt x="36" y="34"/>
                  <a:pt x="36" y="34"/>
                </a:cubicBezTo>
                <a:cubicBezTo>
                  <a:pt x="35" y="34"/>
                  <a:pt x="35" y="34"/>
                  <a:pt x="35" y="34"/>
                </a:cubicBezTo>
                <a:cubicBezTo>
                  <a:pt x="34" y="34"/>
                  <a:pt x="33" y="33"/>
                  <a:pt x="33" y="33"/>
                </a:cubicBezTo>
                <a:close/>
                <a:moveTo>
                  <a:pt x="33" y="34"/>
                </a:moveTo>
                <a:cubicBezTo>
                  <a:pt x="32" y="33"/>
                  <a:pt x="34" y="34"/>
                  <a:pt x="33" y="34"/>
                </a:cubicBezTo>
                <a:cubicBezTo>
                  <a:pt x="32" y="33"/>
                  <a:pt x="32" y="33"/>
                  <a:pt x="31" y="33"/>
                </a:cubicBezTo>
                <a:cubicBezTo>
                  <a:pt x="31" y="33"/>
                  <a:pt x="32" y="33"/>
                  <a:pt x="33" y="34"/>
                </a:cubicBezTo>
                <a:close/>
                <a:moveTo>
                  <a:pt x="25" y="45"/>
                </a:moveTo>
                <a:cubicBezTo>
                  <a:pt x="25" y="45"/>
                  <a:pt x="25" y="45"/>
                  <a:pt x="25" y="45"/>
                </a:cubicBezTo>
                <a:cubicBezTo>
                  <a:pt x="25" y="45"/>
                  <a:pt x="25" y="45"/>
                  <a:pt x="25" y="45"/>
                </a:cubicBezTo>
                <a:cubicBezTo>
                  <a:pt x="25" y="45"/>
                  <a:pt x="25" y="45"/>
                  <a:pt x="25" y="45"/>
                </a:cubicBezTo>
                <a:close/>
                <a:moveTo>
                  <a:pt x="24" y="39"/>
                </a:moveTo>
                <a:cubicBezTo>
                  <a:pt x="25" y="39"/>
                  <a:pt x="25" y="38"/>
                  <a:pt x="25" y="38"/>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5" y="38"/>
                  <a:pt x="25" y="39"/>
                </a:cubicBezTo>
                <a:cubicBezTo>
                  <a:pt x="25" y="39"/>
                  <a:pt x="25" y="39"/>
                  <a:pt x="25" y="39"/>
                </a:cubicBezTo>
                <a:cubicBezTo>
                  <a:pt x="25" y="39"/>
                  <a:pt x="24" y="39"/>
                  <a:pt x="24" y="39"/>
                </a:cubicBezTo>
                <a:cubicBezTo>
                  <a:pt x="24" y="39"/>
                  <a:pt x="24" y="39"/>
                  <a:pt x="24" y="39"/>
                </a:cubicBezTo>
                <a:close/>
                <a:moveTo>
                  <a:pt x="25" y="37"/>
                </a:moveTo>
                <a:cubicBezTo>
                  <a:pt x="25" y="37"/>
                  <a:pt x="25" y="37"/>
                  <a:pt x="25" y="37"/>
                </a:cubicBezTo>
                <a:cubicBezTo>
                  <a:pt x="25" y="37"/>
                  <a:pt x="25" y="37"/>
                  <a:pt x="25" y="37"/>
                </a:cubicBezTo>
                <a:cubicBezTo>
                  <a:pt x="25" y="37"/>
                  <a:pt x="25" y="37"/>
                  <a:pt x="25" y="37"/>
                </a:cubicBezTo>
                <a:cubicBezTo>
                  <a:pt x="25" y="37"/>
                  <a:pt x="25" y="37"/>
                  <a:pt x="25" y="37"/>
                </a:cubicBezTo>
                <a:close/>
                <a:moveTo>
                  <a:pt x="19" y="32"/>
                </a:moveTo>
                <a:cubicBezTo>
                  <a:pt x="19" y="32"/>
                  <a:pt x="19" y="32"/>
                  <a:pt x="19" y="32"/>
                </a:cubicBezTo>
                <a:cubicBezTo>
                  <a:pt x="19" y="32"/>
                  <a:pt x="19" y="32"/>
                  <a:pt x="19" y="32"/>
                </a:cubicBezTo>
                <a:cubicBezTo>
                  <a:pt x="19" y="32"/>
                  <a:pt x="19" y="32"/>
                  <a:pt x="19" y="32"/>
                </a:cubicBezTo>
                <a:close/>
                <a:moveTo>
                  <a:pt x="19" y="31"/>
                </a:moveTo>
                <a:cubicBezTo>
                  <a:pt x="19" y="31"/>
                  <a:pt x="19" y="31"/>
                  <a:pt x="19" y="31"/>
                </a:cubicBezTo>
                <a:cubicBezTo>
                  <a:pt x="19" y="31"/>
                  <a:pt x="19" y="31"/>
                  <a:pt x="19" y="31"/>
                </a:cubicBezTo>
                <a:close/>
                <a:moveTo>
                  <a:pt x="28" y="31"/>
                </a:moveTo>
                <a:cubicBezTo>
                  <a:pt x="28" y="31"/>
                  <a:pt x="28" y="31"/>
                  <a:pt x="28" y="31"/>
                </a:cubicBezTo>
                <a:cubicBezTo>
                  <a:pt x="28" y="31"/>
                  <a:pt x="28" y="31"/>
                  <a:pt x="28" y="31"/>
                </a:cubicBezTo>
                <a:cubicBezTo>
                  <a:pt x="28" y="31"/>
                  <a:pt x="28" y="31"/>
                  <a:pt x="28" y="31"/>
                </a:cubicBezTo>
                <a:cubicBezTo>
                  <a:pt x="28" y="31"/>
                  <a:pt x="28" y="31"/>
                  <a:pt x="28" y="31"/>
                </a:cubicBezTo>
                <a:close/>
                <a:moveTo>
                  <a:pt x="28" y="33"/>
                </a:moveTo>
                <a:cubicBezTo>
                  <a:pt x="28" y="34"/>
                  <a:pt x="29" y="34"/>
                  <a:pt x="28" y="34"/>
                </a:cubicBezTo>
                <a:cubicBezTo>
                  <a:pt x="28" y="34"/>
                  <a:pt x="28" y="34"/>
                  <a:pt x="28" y="34"/>
                </a:cubicBezTo>
                <a:cubicBezTo>
                  <a:pt x="28" y="34"/>
                  <a:pt x="28" y="34"/>
                  <a:pt x="28" y="34"/>
                </a:cubicBezTo>
                <a:cubicBezTo>
                  <a:pt x="28" y="34"/>
                  <a:pt x="28" y="34"/>
                  <a:pt x="28" y="34"/>
                </a:cubicBezTo>
                <a:cubicBezTo>
                  <a:pt x="28" y="33"/>
                  <a:pt x="28" y="34"/>
                  <a:pt x="28" y="33"/>
                </a:cubicBezTo>
                <a:close/>
                <a:moveTo>
                  <a:pt x="29" y="33"/>
                </a:moveTo>
                <a:cubicBezTo>
                  <a:pt x="28" y="33"/>
                  <a:pt x="28" y="33"/>
                  <a:pt x="28" y="33"/>
                </a:cubicBezTo>
                <a:cubicBezTo>
                  <a:pt x="28" y="33"/>
                  <a:pt x="28" y="33"/>
                  <a:pt x="28" y="33"/>
                </a:cubicBezTo>
                <a:cubicBezTo>
                  <a:pt x="28" y="33"/>
                  <a:pt x="28" y="33"/>
                  <a:pt x="28" y="33"/>
                </a:cubicBezTo>
                <a:cubicBezTo>
                  <a:pt x="28" y="33"/>
                  <a:pt x="28" y="33"/>
                  <a:pt x="29" y="33"/>
                </a:cubicBezTo>
                <a:close/>
                <a:moveTo>
                  <a:pt x="28" y="34"/>
                </a:moveTo>
                <a:cubicBezTo>
                  <a:pt x="28" y="34"/>
                  <a:pt x="28" y="34"/>
                  <a:pt x="28" y="34"/>
                </a:cubicBezTo>
                <a:cubicBezTo>
                  <a:pt x="28" y="34"/>
                  <a:pt x="28" y="34"/>
                  <a:pt x="28" y="34"/>
                </a:cubicBezTo>
                <a:close/>
                <a:moveTo>
                  <a:pt x="28" y="34"/>
                </a:moveTo>
                <a:cubicBezTo>
                  <a:pt x="28" y="34"/>
                  <a:pt x="28" y="34"/>
                  <a:pt x="28" y="34"/>
                </a:cubicBezTo>
                <a:cubicBezTo>
                  <a:pt x="28" y="34"/>
                  <a:pt x="28" y="35"/>
                  <a:pt x="28" y="35"/>
                </a:cubicBezTo>
                <a:cubicBezTo>
                  <a:pt x="28" y="35"/>
                  <a:pt x="28" y="35"/>
                  <a:pt x="28" y="35"/>
                </a:cubicBezTo>
                <a:cubicBezTo>
                  <a:pt x="28" y="34"/>
                  <a:pt x="28" y="34"/>
                  <a:pt x="28" y="34"/>
                </a:cubicBezTo>
                <a:close/>
                <a:moveTo>
                  <a:pt x="28" y="35"/>
                </a:moveTo>
                <a:cubicBezTo>
                  <a:pt x="28" y="35"/>
                  <a:pt x="28" y="35"/>
                  <a:pt x="28" y="35"/>
                </a:cubicBezTo>
                <a:cubicBezTo>
                  <a:pt x="28" y="35"/>
                  <a:pt x="28" y="35"/>
                  <a:pt x="28" y="35"/>
                </a:cubicBezTo>
                <a:cubicBezTo>
                  <a:pt x="28" y="35"/>
                  <a:pt x="28" y="35"/>
                  <a:pt x="28" y="35"/>
                </a:cubicBezTo>
                <a:cubicBezTo>
                  <a:pt x="28" y="35"/>
                  <a:pt x="28" y="35"/>
                  <a:pt x="28" y="35"/>
                </a:cubicBezTo>
                <a:close/>
                <a:moveTo>
                  <a:pt x="28" y="33"/>
                </a:moveTo>
                <a:cubicBezTo>
                  <a:pt x="28" y="33"/>
                  <a:pt x="28" y="33"/>
                  <a:pt x="28" y="33"/>
                </a:cubicBezTo>
                <a:cubicBezTo>
                  <a:pt x="28" y="33"/>
                  <a:pt x="28" y="33"/>
                  <a:pt x="28" y="33"/>
                </a:cubicBezTo>
                <a:cubicBezTo>
                  <a:pt x="28" y="33"/>
                  <a:pt x="28" y="33"/>
                  <a:pt x="28" y="33"/>
                </a:cubicBezTo>
                <a:close/>
                <a:moveTo>
                  <a:pt x="27" y="33"/>
                </a:moveTo>
                <a:cubicBezTo>
                  <a:pt x="27" y="33"/>
                  <a:pt x="27" y="33"/>
                  <a:pt x="28" y="33"/>
                </a:cubicBezTo>
                <a:cubicBezTo>
                  <a:pt x="28" y="33"/>
                  <a:pt x="28" y="33"/>
                  <a:pt x="28" y="33"/>
                </a:cubicBezTo>
                <a:cubicBezTo>
                  <a:pt x="27" y="33"/>
                  <a:pt x="27" y="33"/>
                  <a:pt x="27" y="33"/>
                </a:cubicBezTo>
                <a:close/>
                <a:moveTo>
                  <a:pt x="27" y="32"/>
                </a:moveTo>
                <a:cubicBezTo>
                  <a:pt x="27" y="32"/>
                  <a:pt x="27" y="32"/>
                  <a:pt x="28" y="32"/>
                </a:cubicBezTo>
                <a:cubicBezTo>
                  <a:pt x="28" y="32"/>
                  <a:pt x="28" y="32"/>
                  <a:pt x="28" y="32"/>
                </a:cubicBezTo>
                <a:cubicBezTo>
                  <a:pt x="27" y="32"/>
                  <a:pt x="27" y="32"/>
                  <a:pt x="27" y="32"/>
                </a:cubicBezTo>
                <a:cubicBezTo>
                  <a:pt x="27" y="32"/>
                  <a:pt x="27" y="32"/>
                  <a:pt x="27" y="32"/>
                </a:cubicBezTo>
                <a:close/>
                <a:moveTo>
                  <a:pt x="28" y="32"/>
                </a:moveTo>
                <a:cubicBezTo>
                  <a:pt x="28" y="32"/>
                  <a:pt x="28" y="32"/>
                  <a:pt x="28" y="32"/>
                </a:cubicBezTo>
                <a:cubicBezTo>
                  <a:pt x="28" y="32"/>
                  <a:pt x="28" y="32"/>
                  <a:pt x="28" y="32"/>
                </a:cubicBezTo>
                <a:cubicBezTo>
                  <a:pt x="28" y="32"/>
                  <a:pt x="28" y="32"/>
                  <a:pt x="28" y="32"/>
                </a:cubicBezTo>
                <a:cubicBezTo>
                  <a:pt x="28" y="32"/>
                  <a:pt x="28" y="32"/>
                  <a:pt x="28" y="32"/>
                </a:cubicBezTo>
                <a:close/>
                <a:moveTo>
                  <a:pt x="28" y="31"/>
                </a:moveTo>
                <a:cubicBezTo>
                  <a:pt x="28" y="31"/>
                  <a:pt x="28" y="31"/>
                  <a:pt x="28" y="31"/>
                </a:cubicBezTo>
                <a:cubicBezTo>
                  <a:pt x="28" y="31"/>
                  <a:pt x="28" y="31"/>
                  <a:pt x="28" y="31"/>
                </a:cubicBezTo>
                <a:cubicBezTo>
                  <a:pt x="28" y="31"/>
                  <a:pt x="28" y="31"/>
                  <a:pt x="28" y="31"/>
                </a:cubicBezTo>
                <a:cubicBezTo>
                  <a:pt x="28" y="31"/>
                  <a:pt x="28" y="31"/>
                  <a:pt x="28" y="31"/>
                </a:cubicBezTo>
                <a:close/>
                <a:moveTo>
                  <a:pt x="28" y="31"/>
                </a:moveTo>
                <a:cubicBezTo>
                  <a:pt x="28" y="31"/>
                  <a:pt x="28" y="31"/>
                  <a:pt x="28" y="31"/>
                </a:cubicBezTo>
                <a:cubicBezTo>
                  <a:pt x="28" y="31"/>
                  <a:pt x="28" y="31"/>
                  <a:pt x="28" y="31"/>
                </a:cubicBezTo>
                <a:cubicBezTo>
                  <a:pt x="28" y="31"/>
                  <a:pt x="28" y="31"/>
                  <a:pt x="28" y="31"/>
                </a:cubicBezTo>
                <a:cubicBezTo>
                  <a:pt x="28" y="31"/>
                  <a:pt x="28" y="31"/>
                  <a:pt x="28" y="31"/>
                </a:cubicBezTo>
                <a:close/>
                <a:moveTo>
                  <a:pt x="27" y="31"/>
                </a:moveTo>
                <a:cubicBezTo>
                  <a:pt x="27" y="31"/>
                  <a:pt x="28" y="31"/>
                  <a:pt x="28" y="31"/>
                </a:cubicBezTo>
                <a:cubicBezTo>
                  <a:pt x="27" y="31"/>
                  <a:pt x="27" y="31"/>
                  <a:pt x="27" y="31"/>
                </a:cubicBezTo>
                <a:close/>
                <a:moveTo>
                  <a:pt x="27" y="31"/>
                </a:moveTo>
                <a:cubicBezTo>
                  <a:pt x="27" y="31"/>
                  <a:pt x="27" y="31"/>
                  <a:pt x="27" y="32"/>
                </a:cubicBezTo>
                <a:cubicBezTo>
                  <a:pt x="28" y="29"/>
                  <a:pt x="26" y="34"/>
                  <a:pt x="27" y="30"/>
                </a:cubicBezTo>
                <a:cubicBezTo>
                  <a:pt x="27" y="30"/>
                  <a:pt x="27" y="31"/>
                  <a:pt x="27" y="31"/>
                </a:cubicBezTo>
                <a:close/>
                <a:moveTo>
                  <a:pt x="27" y="30"/>
                </a:moveTo>
                <a:cubicBezTo>
                  <a:pt x="26" y="32"/>
                  <a:pt x="27" y="29"/>
                  <a:pt x="26" y="32"/>
                </a:cubicBezTo>
                <a:cubicBezTo>
                  <a:pt x="26" y="32"/>
                  <a:pt x="27" y="30"/>
                  <a:pt x="26" y="32"/>
                </a:cubicBezTo>
                <a:cubicBezTo>
                  <a:pt x="26" y="31"/>
                  <a:pt x="27" y="30"/>
                  <a:pt x="27" y="29"/>
                </a:cubicBezTo>
                <a:cubicBezTo>
                  <a:pt x="27" y="30"/>
                  <a:pt x="27" y="30"/>
                  <a:pt x="27" y="30"/>
                </a:cubicBezTo>
                <a:close/>
                <a:moveTo>
                  <a:pt x="26" y="31"/>
                </a:moveTo>
                <a:cubicBezTo>
                  <a:pt x="26" y="31"/>
                  <a:pt x="25" y="31"/>
                  <a:pt x="25" y="31"/>
                </a:cubicBezTo>
                <a:cubicBezTo>
                  <a:pt x="26" y="31"/>
                  <a:pt x="26" y="31"/>
                  <a:pt x="26" y="31"/>
                </a:cubicBezTo>
                <a:cubicBezTo>
                  <a:pt x="26" y="31"/>
                  <a:pt x="26" y="31"/>
                  <a:pt x="26" y="31"/>
                </a:cubicBezTo>
                <a:close/>
                <a:moveTo>
                  <a:pt x="26" y="30"/>
                </a:moveTo>
                <a:cubicBezTo>
                  <a:pt x="26" y="30"/>
                  <a:pt x="26" y="30"/>
                  <a:pt x="26" y="30"/>
                </a:cubicBezTo>
                <a:cubicBezTo>
                  <a:pt x="26" y="30"/>
                  <a:pt x="26" y="31"/>
                  <a:pt x="25" y="32"/>
                </a:cubicBezTo>
                <a:cubicBezTo>
                  <a:pt x="26" y="31"/>
                  <a:pt x="26" y="31"/>
                  <a:pt x="26" y="30"/>
                </a:cubicBezTo>
                <a:close/>
                <a:moveTo>
                  <a:pt x="27" y="29"/>
                </a:moveTo>
                <a:cubicBezTo>
                  <a:pt x="27" y="29"/>
                  <a:pt x="27" y="29"/>
                  <a:pt x="27" y="29"/>
                </a:cubicBezTo>
                <a:cubicBezTo>
                  <a:pt x="27" y="29"/>
                  <a:pt x="26" y="31"/>
                  <a:pt x="26" y="31"/>
                </a:cubicBezTo>
                <a:cubicBezTo>
                  <a:pt x="26" y="30"/>
                  <a:pt x="26" y="31"/>
                  <a:pt x="26" y="32"/>
                </a:cubicBezTo>
                <a:cubicBezTo>
                  <a:pt x="27" y="29"/>
                  <a:pt x="26" y="31"/>
                  <a:pt x="26" y="30"/>
                </a:cubicBezTo>
                <a:cubicBezTo>
                  <a:pt x="26" y="31"/>
                  <a:pt x="26" y="31"/>
                  <a:pt x="26" y="32"/>
                </a:cubicBezTo>
                <a:cubicBezTo>
                  <a:pt x="26" y="32"/>
                  <a:pt x="27" y="29"/>
                  <a:pt x="26" y="32"/>
                </a:cubicBezTo>
                <a:cubicBezTo>
                  <a:pt x="26" y="31"/>
                  <a:pt x="26" y="30"/>
                  <a:pt x="26" y="30"/>
                </a:cubicBezTo>
                <a:cubicBezTo>
                  <a:pt x="26" y="30"/>
                  <a:pt x="27" y="29"/>
                  <a:pt x="27" y="29"/>
                </a:cubicBezTo>
                <a:cubicBezTo>
                  <a:pt x="27" y="29"/>
                  <a:pt x="27" y="29"/>
                  <a:pt x="27" y="29"/>
                </a:cubicBezTo>
                <a:close/>
                <a:moveTo>
                  <a:pt x="25" y="31"/>
                </a:moveTo>
                <a:cubicBezTo>
                  <a:pt x="25" y="31"/>
                  <a:pt x="25" y="31"/>
                  <a:pt x="25" y="31"/>
                </a:cubicBezTo>
                <a:cubicBezTo>
                  <a:pt x="25" y="31"/>
                  <a:pt x="25" y="31"/>
                  <a:pt x="25" y="31"/>
                </a:cubicBezTo>
                <a:close/>
                <a:moveTo>
                  <a:pt x="25" y="31"/>
                </a:moveTo>
                <a:cubicBezTo>
                  <a:pt x="25" y="31"/>
                  <a:pt x="25" y="31"/>
                  <a:pt x="25" y="31"/>
                </a:cubicBezTo>
                <a:cubicBezTo>
                  <a:pt x="25" y="31"/>
                  <a:pt x="25" y="31"/>
                  <a:pt x="25" y="31"/>
                </a:cubicBezTo>
                <a:cubicBezTo>
                  <a:pt x="25" y="31"/>
                  <a:pt x="25" y="31"/>
                  <a:pt x="25" y="31"/>
                </a:cubicBezTo>
                <a:close/>
                <a:moveTo>
                  <a:pt x="21" y="34"/>
                </a:moveTo>
                <a:cubicBezTo>
                  <a:pt x="21" y="35"/>
                  <a:pt x="21" y="35"/>
                  <a:pt x="20" y="37"/>
                </a:cubicBezTo>
                <a:cubicBezTo>
                  <a:pt x="20" y="36"/>
                  <a:pt x="20" y="35"/>
                  <a:pt x="21" y="34"/>
                </a:cubicBezTo>
                <a:cubicBezTo>
                  <a:pt x="21" y="34"/>
                  <a:pt x="21" y="34"/>
                  <a:pt x="21" y="34"/>
                </a:cubicBezTo>
                <a:close/>
                <a:moveTo>
                  <a:pt x="22" y="33"/>
                </a:moveTo>
                <a:cubicBezTo>
                  <a:pt x="22" y="33"/>
                  <a:pt x="22" y="33"/>
                  <a:pt x="22" y="33"/>
                </a:cubicBezTo>
                <a:cubicBezTo>
                  <a:pt x="22" y="34"/>
                  <a:pt x="22" y="34"/>
                  <a:pt x="21" y="35"/>
                </a:cubicBezTo>
                <a:cubicBezTo>
                  <a:pt x="21" y="36"/>
                  <a:pt x="22" y="35"/>
                  <a:pt x="22" y="33"/>
                </a:cubicBezTo>
                <a:close/>
                <a:moveTo>
                  <a:pt x="22" y="33"/>
                </a:moveTo>
                <a:cubicBezTo>
                  <a:pt x="22" y="33"/>
                  <a:pt x="22" y="33"/>
                  <a:pt x="22" y="33"/>
                </a:cubicBezTo>
                <a:cubicBezTo>
                  <a:pt x="22" y="33"/>
                  <a:pt x="22" y="34"/>
                  <a:pt x="22" y="34"/>
                </a:cubicBezTo>
                <a:cubicBezTo>
                  <a:pt x="22" y="34"/>
                  <a:pt x="22" y="33"/>
                  <a:pt x="22" y="33"/>
                </a:cubicBezTo>
                <a:close/>
                <a:moveTo>
                  <a:pt x="25" y="32"/>
                </a:moveTo>
                <a:cubicBezTo>
                  <a:pt x="25" y="32"/>
                  <a:pt x="25" y="31"/>
                  <a:pt x="25" y="31"/>
                </a:cubicBezTo>
                <a:cubicBezTo>
                  <a:pt x="25" y="31"/>
                  <a:pt x="25" y="31"/>
                  <a:pt x="25" y="31"/>
                </a:cubicBezTo>
                <a:cubicBezTo>
                  <a:pt x="25" y="32"/>
                  <a:pt x="25" y="33"/>
                  <a:pt x="24" y="34"/>
                </a:cubicBezTo>
                <a:cubicBezTo>
                  <a:pt x="25" y="33"/>
                  <a:pt x="25" y="33"/>
                  <a:pt x="25" y="32"/>
                </a:cubicBezTo>
                <a:close/>
                <a:moveTo>
                  <a:pt x="26" y="34"/>
                </a:moveTo>
                <a:cubicBezTo>
                  <a:pt x="26" y="34"/>
                  <a:pt x="26" y="34"/>
                  <a:pt x="26" y="34"/>
                </a:cubicBezTo>
                <a:cubicBezTo>
                  <a:pt x="26" y="34"/>
                  <a:pt x="26" y="34"/>
                  <a:pt x="26" y="34"/>
                </a:cubicBezTo>
                <a:cubicBezTo>
                  <a:pt x="26" y="34"/>
                  <a:pt x="26" y="34"/>
                  <a:pt x="26" y="34"/>
                </a:cubicBezTo>
                <a:close/>
                <a:moveTo>
                  <a:pt x="26" y="34"/>
                </a:moveTo>
                <a:cubicBezTo>
                  <a:pt x="26" y="34"/>
                  <a:pt x="26" y="35"/>
                  <a:pt x="26" y="35"/>
                </a:cubicBezTo>
                <a:cubicBezTo>
                  <a:pt x="26" y="35"/>
                  <a:pt x="26" y="35"/>
                  <a:pt x="26" y="35"/>
                </a:cubicBezTo>
                <a:cubicBezTo>
                  <a:pt x="26" y="35"/>
                  <a:pt x="26" y="35"/>
                  <a:pt x="26" y="35"/>
                </a:cubicBezTo>
                <a:cubicBezTo>
                  <a:pt x="26" y="35"/>
                  <a:pt x="26" y="35"/>
                  <a:pt x="26" y="35"/>
                </a:cubicBezTo>
                <a:cubicBezTo>
                  <a:pt x="26" y="35"/>
                  <a:pt x="26" y="35"/>
                  <a:pt x="26" y="34"/>
                </a:cubicBezTo>
                <a:cubicBezTo>
                  <a:pt x="26" y="34"/>
                  <a:pt x="26" y="34"/>
                  <a:pt x="26" y="34"/>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7" y="41"/>
                </a:moveTo>
                <a:cubicBezTo>
                  <a:pt x="27" y="41"/>
                  <a:pt x="27" y="41"/>
                  <a:pt x="27" y="41"/>
                </a:cubicBezTo>
                <a:cubicBezTo>
                  <a:pt x="27" y="41"/>
                  <a:pt x="28" y="41"/>
                  <a:pt x="28" y="41"/>
                </a:cubicBezTo>
                <a:cubicBezTo>
                  <a:pt x="28" y="41"/>
                  <a:pt x="28" y="41"/>
                  <a:pt x="28" y="41"/>
                </a:cubicBezTo>
                <a:cubicBezTo>
                  <a:pt x="28" y="41"/>
                  <a:pt x="27" y="41"/>
                  <a:pt x="27" y="41"/>
                </a:cubicBezTo>
                <a:close/>
                <a:moveTo>
                  <a:pt x="27" y="41"/>
                </a:moveTo>
                <a:cubicBezTo>
                  <a:pt x="27" y="41"/>
                  <a:pt x="27" y="41"/>
                  <a:pt x="27" y="41"/>
                </a:cubicBezTo>
                <a:cubicBezTo>
                  <a:pt x="28" y="41"/>
                  <a:pt x="28" y="41"/>
                  <a:pt x="28" y="41"/>
                </a:cubicBezTo>
                <a:cubicBezTo>
                  <a:pt x="28" y="41"/>
                  <a:pt x="28" y="41"/>
                  <a:pt x="28" y="41"/>
                </a:cubicBezTo>
                <a:cubicBezTo>
                  <a:pt x="28" y="41"/>
                  <a:pt x="28" y="41"/>
                  <a:pt x="27" y="41"/>
                </a:cubicBezTo>
                <a:close/>
                <a:moveTo>
                  <a:pt x="27" y="41"/>
                </a:moveTo>
                <a:cubicBezTo>
                  <a:pt x="27" y="41"/>
                  <a:pt x="27" y="41"/>
                  <a:pt x="27" y="41"/>
                </a:cubicBezTo>
                <a:cubicBezTo>
                  <a:pt x="27" y="41"/>
                  <a:pt x="27" y="41"/>
                  <a:pt x="27" y="41"/>
                </a:cubicBezTo>
                <a:cubicBezTo>
                  <a:pt x="27" y="41"/>
                  <a:pt x="27" y="41"/>
                  <a:pt x="27" y="41"/>
                </a:cubicBezTo>
                <a:cubicBezTo>
                  <a:pt x="27" y="41"/>
                  <a:pt x="27" y="41"/>
                  <a:pt x="27" y="41"/>
                </a:cubicBezTo>
                <a:close/>
                <a:moveTo>
                  <a:pt x="25" y="41"/>
                </a:moveTo>
                <a:cubicBezTo>
                  <a:pt x="25" y="41"/>
                  <a:pt x="25" y="42"/>
                  <a:pt x="25" y="42"/>
                </a:cubicBezTo>
                <a:cubicBezTo>
                  <a:pt x="25" y="42"/>
                  <a:pt x="25" y="42"/>
                  <a:pt x="25" y="42"/>
                </a:cubicBezTo>
                <a:cubicBezTo>
                  <a:pt x="25" y="41"/>
                  <a:pt x="25" y="41"/>
                  <a:pt x="25" y="41"/>
                </a:cubicBezTo>
                <a:close/>
                <a:moveTo>
                  <a:pt x="25" y="36"/>
                </a:moveTo>
                <a:cubicBezTo>
                  <a:pt x="25" y="36"/>
                  <a:pt x="25" y="36"/>
                  <a:pt x="25" y="36"/>
                </a:cubicBezTo>
                <a:cubicBezTo>
                  <a:pt x="25" y="36"/>
                  <a:pt x="25" y="36"/>
                  <a:pt x="25" y="37"/>
                </a:cubicBezTo>
                <a:cubicBezTo>
                  <a:pt x="25" y="37"/>
                  <a:pt x="25" y="37"/>
                  <a:pt x="25" y="37"/>
                </a:cubicBezTo>
                <a:cubicBezTo>
                  <a:pt x="25" y="36"/>
                  <a:pt x="25" y="36"/>
                  <a:pt x="25" y="36"/>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5"/>
                </a:moveTo>
                <a:cubicBezTo>
                  <a:pt x="26" y="35"/>
                  <a:pt x="26" y="36"/>
                  <a:pt x="26" y="36"/>
                </a:cubicBezTo>
                <a:cubicBezTo>
                  <a:pt x="26" y="36"/>
                  <a:pt x="26" y="36"/>
                  <a:pt x="26" y="36"/>
                </a:cubicBezTo>
                <a:cubicBezTo>
                  <a:pt x="26" y="36"/>
                  <a:pt x="26" y="35"/>
                  <a:pt x="26" y="35"/>
                </a:cubicBezTo>
                <a:cubicBezTo>
                  <a:pt x="26" y="35"/>
                  <a:pt x="26" y="35"/>
                  <a:pt x="26" y="35"/>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5" y="38"/>
                </a:moveTo>
                <a:cubicBezTo>
                  <a:pt x="25" y="38"/>
                  <a:pt x="25" y="38"/>
                  <a:pt x="25" y="38"/>
                </a:cubicBezTo>
                <a:cubicBezTo>
                  <a:pt x="25" y="38"/>
                  <a:pt x="25" y="38"/>
                  <a:pt x="25" y="38"/>
                </a:cubicBezTo>
                <a:cubicBezTo>
                  <a:pt x="25" y="38"/>
                  <a:pt x="25" y="38"/>
                  <a:pt x="25" y="38"/>
                </a:cubicBezTo>
                <a:close/>
                <a:moveTo>
                  <a:pt x="26" y="38"/>
                </a:moveTo>
                <a:cubicBezTo>
                  <a:pt x="26" y="38"/>
                  <a:pt x="26" y="38"/>
                  <a:pt x="26" y="38"/>
                </a:cubicBezTo>
                <a:cubicBezTo>
                  <a:pt x="26" y="38"/>
                  <a:pt x="26" y="38"/>
                  <a:pt x="26" y="38"/>
                </a:cubicBezTo>
                <a:cubicBezTo>
                  <a:pt x="26" y="38"/>
                  <a:pt x="26" y="38"/>
                  <a:pt x="26" y="38"/>
                </a:cubicBezTo>
                <a:cubicBezTo>
                  <a:pt x="26" y="38"/>
                  <a:pt x="26" y="38"/>
                  <a:pt x="26" y="38"/>
                </a:cubicBezTo>
                <a:close/>
                <a:moveTo>
                  <a:pt x="25" y="38"/>
                </a:moveTo>
                <a:cubicBezTo>
                  <a:pt x="25" y="38"/>
                  <a:pt x="25" y="38"/>
                  <a:pt x="25" y="38"/>
                </a:cubicBezTo>
                <a:cubicBezTo>
                  <a:pt x="25" y="38"/>
                  <a:pt x="25" y="38"/>
                  <a:pt x="25" y="38"/>
                </a:cubicBezTo>
                <a:cubicBezTo>
                  <a:pt x="25" y="38"/>
                  <a:pt x="26" y="38"/>
                  <a:pt x="26" y="38"/>
                </a:cubicBezTo>
                <a:cubicBezTo>
                  <a:pt x="26" y="38"/>
                  <a:pt x="26" y="38"/>
                  <a:pt x="25" y="38"/>
                </a:cubicBezTo>
                <a:close/>
                <a:moveTo>
                  <a:pt x="25" y="38"/>
                </a:moveTo>
                <a:cubicBezTo>
                  <a:pt x="25" y="38"/>
                  <a:pt x="25" y="38"/>
                  <a:pt x="25" y="38"/>
                </a:cubicBezTo>
                <a:cubicBezTo>
                  <a:pt x="25" y="38"/>
                  <a:pt x="25" y="38"/>
                  <a:pt x="25" y="38"/>
                </a:cubicBezTo>
                <a:cubicBezTo>
                  <a:pt x="25" y="38"/>
                  <a:pt x="25" y="38"/>
                  <a:pt x="25" y="38"/>
                </a:cubicBezTo>
                <a:cubicBezTo>
                  <a:pt x="25" y="38"/>
                  <a:pt x="25" y="38"/>
                  <a:pt x="25" y="38"/>
                </a:cubicBezTo>
                <a:close/>
                <a:moveTo>
                  <a:pt x="26" y="39"/>
                </a:moveTo>
                <a:cubicBezTo>
                  <a:pt x="26" y="39"/>
                  <a:pt x="26" y="39"/>
                  <a:pt x="26" y="39"/>
                </a:cubicBezTo>
                <a:cubicBezTo>
                  <a:pt x="26" y="39"/>
                  <a:pt x="26" y="39"/>
                  <a:pt x="26" y="39"/>
                </a:cubicBezTo>
                <a:cubicBezTo>
                  <a:pt x="26" y="39"/>
                  <a:pt x="26" y="39"/>
                  <a:pt x="26" y="39"/>
                </a:cubicBezTo>
                <a:cubicBezTo>
                  <a:pt x="26" y="39"/>
                  <a:pt x="26" y="39"/>
                  <a:pt x="26" y="39"/>
                </a:cubicBezTo>
                <a:close/>
                <a:moveTo>
                  <a:pt x="26" y="39"/>
                </a:moveTo>
                <a:cubicBezTo>
                  <a:pt x="26" y="39"/>
                  <a:pt x="26" y="39"/>
                  <a:pt x="26" y="39"/>
                </a:cubicBezTo>
                <a:cubicBezTo>
                  <a:pt x="26" y="39"/>
                  <a:pt x="26" y="39"/>
                  <a:pt x="26" y="39"/>
                </a:cubicBezTo>
                <a:cubicBezTo>
                  <a:pt x="26" y="39"/>
                  <a:pt x="26" y="39"/>
                  <a:pt x="26" y="39"/>
                </a:cubicBezTo>
                <a:cubicBezTo>
                  <a:pt x="26" y="39"/>
                  <a:pt x="26" y="39"/>
                  <a:pt x="26" y="39"/>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8" y="39"/>
                </a:moveTo>
                <a:cubicBezTo>
                  <a:pt x="28" y="39"/>
                  <a:pt x="28" y="39"/>
                  <a:pt x="28" y="39"/>
                </a:cubicBezTo>
                <a:cubicBezTo>
                  <a:pt x="28" y="39"/>
                  <a:pt x="28" y="40"/>
                  <a:pt x="28" y="39"/>
                </a:cubicBezTo>
                <a:close/>
                <a:moveTo>
                  <a:pt x="26" y="38"/>
                </a:moveTo>
                <a:cubicBezTo>
                  <a:pt x="26" y="38"/>
                  <a:pt x="26" y="38"/>
                  <a:pt x="26" y="38"/>
                </a:cubicBezTo>
                <a:cubicBezTo>
                  <a:pt x="26" y="38"/>
                  <a:pt x="26" y="38"/>
                  <a:pt x="26" y="38"/>
                </a:cubicBezTo>
                <a:cubicBezTo>
                  <a:pt x="26" y="38"/>
                  <a:pt x="26" y="38"/>
                  <a:pt x="26" y="38"/>
                </a:cubicBezTo>
                <a:cubicBezTo>
                  <a:pt x="26" y="38"/>
                  <a:pt x="26" y="38"/>
                  <a:pt x="26" y="38"/>
                </a:cubicBezTo>
                <a:close/>
                <a:moveTo>
                  <a:pt x="26" y="37"/>
                </a:move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5" y="37"/>
                </a:moveTo>
                <a:cubicBezTo>
                  <a:pt x="25" y="37"/>
                  <a:pt x="25" y="37"/>
                  <a:pt x="25" y="37"/>
                </a:cubicBezTo>
                <a:cubicBezTo>
                  <a:pt x="25" y="37"/>
                  <a:pt x="25" y="37"/>
                  <a:pt x="25" y="37"/>
                </a:cubicBezTo>
                <a:cubicBezTo>
                  <a:pt x="25" y="37"/>
                  <a:pt x="25" y="37"/>
                  <a:pt x="25" y="37"/>
                </a:cubicBezTo>
                <a:cubicBezTo>
                  <a:pt x="25" y="37"/>
                  <a:pt x="25" y="37"/>
                  <a:pt x="25" y="37"/>
                </a:cubicBezTo>
                <a:cubicBezTo>
                  <a:pt x="25" y="37"/>
                  <a:pt x="25" y="37"/>
                  <a:pt x="25" y="37"/>
                </a:cubicBezTo>
                <a:close/>
                <a:moveTo>
                  <a:pt x="25" y="37"/>
                </a:moveTo>
                <a:cubicBezTo>
                  <a:pt x="25" y="37"/>
                  <a:pt x="25" y="38"/>
                  <a:pt x="25" y="38"/>
                </a:cubicBezTo>
                <a:cubicBezTo>
                  <a:pt x="25" y="38"/>
                  <a:pt x="25" y="38"/>
                  <a:pt x="25" y="38"/>
                </a:cubicBezTo>
                <a:cubicBezTo>
                  <a:pt x="25" y="37"/>
                  <a:pt x="25" y="37"/>
                  <a:pt x="25" y="37"/>
                </a:cubicBezTo>
                <a:cubicBezTo>
                  <a:pt x="25" y="37"/>
                  <a:pt x="25" y="37"/>
                  <a:pt x="25" y="37"/>
                </a:cubicBezTo>
                <a:close/>
                <a:moveTo>
                  <a:pt x="25" y="38"/>
                </a:moveTo>
                <a:cubicBezTo>
                  <a:pt x="25" y="38"/>
                  <a:pt x="25" y="38"/>
                  <a:pt x="25" y="38"/>
                </a:cubicBezTo>
                <a:cubicBezTo>
                  <a:pt x="25" y="38"/>
                  <a:pt x="25" y="38"/>
                  <a:pt x="25" y="38"/>
                </a:cubicBezTo>
                <a:cubicBezTo>
                  <a:pt x="25" y="38"/>
                  <a:pt x="25" y="38"/>
                  <a:pt x="25" y="38"/>
                </a:cubicBezTo>
                <a:close/>
                <a:moveTo>
                  <a:pt x="25" y="38"/>
                </a:moveTo>
                <a:cubicBezTo>
                  <a:pt x="25" y="38"/>
                  <a:pt x="25" y="38"/>
                  <a:pt x="25" y="38"/>
                </a:cubicBezTo>
                <a:cubicBezTo>
                  <a:pt x="25" y="38"/>
                  <a:pt x="25" y="38"/>
                  <a:pt x="25" y="38"/>
                </a:cubicBezTo>
                <a:cubicBezTo>
                  <a:pt x="25" y="38"/>
                  <a:pt x="25" y="38"/>
                  <a:pt x="25" y="38"/>
                </a:cubicBezTo>
                <a:cubicBezTo>
                  <a:pt x="25" y="38"/>
                  <a:pt x="25" y="38"/>
                  <a:pt x="25" y="38"/>
                </a:cubicBezTo>
                <a:cubicBezTo>
                  <a:pt x="25" y="38"/>
                  <a:pt x="25" y="38"/>
                  <a:pt x="25" y="38"/>
                </a:cubicBezTo>
                <a:close/>
                <a:moveTo>
                  <a:pt x="25" y="38"/>
                </a:moveTo>
                <a:cubicBezTo>
                  <a:pt x="25" y="38"/>
                  <a:pt x="25" y="39"/>
                  <a:pt x="25" y="39"/>
                </a:cubicBezTo>
                <a:cubicBezTo>
                  <a:pt x="25" y="39"/>
                  <a:pt x="25" y="39"/>
                  <a:pt x="25" y="39"/>
                </a:cubicBezTo>
                <a:cubicBezTo>
                  <a:pt x="25" y="38"/>
                  <a:pt x="25" y="38"/>
                  <a:pt x="25" y="38"/>
                </a:cubicBezTo>
                <a:cubicBezTo>
                  <a:pt x="25" y="38"/>
                  <a:pt x="25" y="38"/>
                  <a:pt x="25" y="38"/>
                </a:cubicBezTo>
                <a:close/>
                <a:moveTo>
                  <a:pt x="26" y="39"/>
                </a:moveTo>
                <a:cubicBezTo>
                  <a:pt x="26" y="39"/>
                  <a:pt x="26" y="40"/>
                  <a:pt x="26" y="40"/>
                </a:cubicBezTo>
                <a:cubicBezTo>
                  <a:pt x="26" y="40"/>
                  <a:pt x="26" y="40"/>
                  <a:pt x="26" y="40"/>
                </a:cubicBezTo>
                <a:cubicBezTo>
                  <a:pt x="26" y="40"/>
                  <a:pt x="26" y="39"/>
                  <a:pt x="26" y="39"/>
                </a:cubicBezTo>
                <a:cubicBezTo>
                  <a:pt x="26" y="39"/>
                  <a:pt x="26" y="39"/>
                  <a:pt x="26" y="39"/>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5" y="43"/>
                </a:moveTo>
                <a:cubicBezTo>
                  <a:pt x="25" y="43"/>
                  <a:pt x="25" y="42"/>
                  <a:pt x="25" y="42"/>
                </a:cubicBezTo>
                <a:cubicBezTo>
                  <a:pt x="25" y="42"/>
                  <a:pt x="25" y="42"/>
                  <a:pt x="25" y="42"/>
                </a:cubicBezTo>
                <a:cubicBezTo>
                  <a:pt x="25" y="43"/>
                  <a:pt x="25" y="43"/>
                  <a:pt x="25" y="43"/>
                </a:cubicBezTo>
                <a:cubicBezTo>
                  <a:pt x="25" y="43"/>
                  <a:pt x="25" y="43"/>
                  <a:pt x="25" y="43"/>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3"/>
                </a:moveTo>
                <a:cubicBezTo>
                  <a:pt x="25" y="43"/>
                  <a:pt x="25" y="43"/>
                  <a:pt x="25" y="43"/>
                </a:cubicBezTo>
                <a:cubicBezTo>
                  <a:pt x="25" y="43"/>
                  <a:pt x="25" y="43"/>
                  <a:pt x="25" y="43"/>
                </a:cubicBezTo>
                <a:close/>
                <a:moveTo>
                  <a:pt x="25" y="43"/>
                </a:moveTo>
                <a:cubicBezTo>
                  <a:pt x="25" y="43"/>
                  <a:pt x="25" y="42"/>
                  <a:pt x="25" y="42"/>
                </a:cubicBezTo>
                <a:cubicBezTo>
                  <a:pt x="25" y="42"/>
                  <a:pt x="25" y="42"/>
                  <a:pt x="25" y="42"/>
                </a:cubicBezTo>
                <a:cubicBezTo>
                  <a:pt x="25" y="42"/>
                  <a:pt x="25" y="43"/>
                  <a:pt x="25" y="43"/>
                </a:cubicBezTo>
                <a:cubicBezTo>
                  <a:pt x="25" y="43"/>
                  <a:pt x="25" y="43"/>
                  <a:pt x="25" y="43"/>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5" y="41"/>
                </a:moveTo>
                <a:cubicBezTo>
                  <a:pt x="25" y="41"/>
                  <a:pt x="25" y="41"/>
                  <a:pt x="25" y="41"/>
                </a:cubicBezTo>
                <a:cubicBezTo>
                  <a:pt x="25" y="41"/>
                  <a:pt x="26" y="41"/>
                  <a:pt x="26" y="41"/>
                </a:cubicBezTo>
                <a:cubicBezTo>
                  <a:pt x="26" y="41"/>
                  <a:pt x="26" y="41"/>
                  <a:pt x="26" y="41"/>
                </a:cubicBezTo>
                <a:cubicBezTo>
                  <a:pt x="25" y="41"/>
                  <a:pt x="25" y="41"/>
                  <a:pt x="25"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5" y="41"/>
                  <a:pt x="25" y="41"/>
                  <a:pt x="25" y="41"/>
                </a:cubicBezTo>
                <a:cubicBezTo>
                  <a:pt x="25" y="41"/>
                  <a:pt x="26" y="41"/>
                  <a:pt x="26" y="41"/>
                </a:cubicBezTo>
                <a:cubicBezTo>
                  <a:pt x="26" y="41"/>
                  <a:pt x="26" y="41"/>
                  <a:pt x="26" y="41"/>
                </a:cubicBezTo>
                <a:close/>
                <a:moveTo>
                  <a:pt x="25" y="42"/>
                </a:move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lose/>
                <a:moveTo>
                  <a:pt x="26" y="42"/>
                </a:moveTo>
                <a:cubicBezTo>
                  <a:pt x="26" y="42"/>
                  <a:pt x="26" y="42"/>
                  <a:pt x="26" y="41"/>
                </a:cubicBezTo>
                <a:cubicBezTo>
                  <a:pt x="26" y="41"/>
                  <a:pt x="26" y="41"/>
                  <a:pt x="26" y="41"/>
                </a:cubicBezTo>
                <a:cubicBezTo>
                  <a:pt x="26" y="42"/>
                  <a:pt x="26" y="42"/>
                  <a:pt x="26" y="42"/>
                </a:cubicBezTo>
                <a:cubicBezTo>
                  <a:pt x="26" y="42"/>
                  <a:pt x="26" y="42"/>
                  <a:pt x="26" y="42"/>
                </a:cubicBezTo>
                <a:close/>
                <a:moveTo>
                  <a:pt x="26" y="41"/>
                </a:moveTo>
                <a:cubicBezTo>
                  <a:pt x="26" y="41"/>
                  <a:pt x="26" y="41"/>
                  <a:pt x="26" y="41"/>
                </a:cubicBezTo>
                <a:cubicBezTo>
                  <a:pt x="26" y="41"/>
                  <a:pt x="26" y="41"/>
                  <a:pt x="26" y="41"/>
                </a:cubicBezTo>
                <a:cubicBezTo>
                  <a:pt x="26" y="41"/>
                  <a:pt x="26" y="41"/>
                  <a:pt x="26" y="42"/>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5" y="40"/>
                </a:moveTo>
                <a:cubicBezTo>
                  <a:pt x="25" y="40"/>
                  <a:pt x="25" y="40"/>
                  <a:pt x="25" y="40"/>
                </a:cubicBezTo>
                <a:cubicBezTo>
                  <a:pt x="25" y="40"/>
                  <a:pt x="25" y="40"/>
                  <a:pt x="25" y="40"/>
                </a:cubicBezTo>
                <a:cubicBezTo>
                  <a:pt x="25" y="40"/>
                  <a:pt x="25" y="40"/>
                  <a:pt x="25" y="40"/>
                </a:cubicBezTo>
                <a:cubicBezTo>
                  <a:pt x="25" y="40"/>
                  <a:pt x="25" y="40"/>
                  <a:pt x="25" y="40"/>
                </a:cubicBezTo>
                <a:close/>
                <a:moveTo>
                  <a:pt x="25" y="40"/>
                </a:moveTo>
                <a:cubicBezTo>
                  <a:pt x="25" y="40"/>
                  <a:pt x="25" y="40"/>
                  <a:pt x="25" y="40"/>
                </a:cubicBezTo>
                <a:cubicBezTo>
                  <a:pt x="25" y="40"/>
                  <a:pt x="25" y="40"/>
                  <a:pt x="25" y="40"/>
                </a:cubicBezTo>
                <a:cubicBezTo>
                  <a:pt x="25" y="40"/>
                  <a:pt x="25" y="40"/>
                  <a:pt x="25" y="40"/>
                </a:cubicBezTo>
                <a:cubicBezTo>
                  <a:pt x="25" y="40"/>
                  <a:pt x="25" y="40"/>
                  <a:pt x="25" y="40"/>
                </a:cubicBezTo>
                <a:close/>
                <a:moveTo>
                  <a:pt x="25" y="40"/>
                </a:moveTo>
                <a:cubicBezTo>
                  <a:pt x="25" y="40"/>
                  <a:pt x="25" y="40"/>
                  <a:pt x="25" y="40"/>
                </a:cubicBezTo>
                <a:cubicBezTo>
                  <a:pt x="25" y="40"/>
                  <a:pt x="25" y="40"/>
                  <a:pt x="25" y="40"/>
                </a:cubicBezTo>
                <a:cubicBezTo>
                  <a:pt x="25" y="40"/>
                  <a:pt x="25" y="40"/>
                  <a:pt x="25" y="40"/>
                </a:cubicBezTo>
                <a:cubicBezTo>
                  <a:pt x="25" y="40"/>
                  <a:pt x="25" y="40"/>
                  <a:pt x="25" y="40"/>
                </a:cubicBezTo>
                <a:close/>
                <a:moveTo>
                  <a:pt x="25" y="40"/>
                </a:moveTo>
                <a:cubicBezTo>
                  <a:pt x="25" y="40"/>
                  <a:pt x="25" y="40"/>
                  <a:pt x="25" y="40"/>
                </a:cubicBezTo>
                <a:cubicBezTo>
                  <a:pt x="25" y="40"/>
                  <a:pt x="25" y="40"/>
                  <a:pt x="25" y="40"/>
                </a:cubicBezTo>
                <a:cubicBezTo>
                  <a:pt x="25" y="40"/>
                  <a:pt x="25" y="40"/>
                  <a:pt x="25" y="40"/>
                </a:cubicBezTo>
                <a:cubicBezTo>
                  <a:pt x="25" y="40"/>
                  <a:pt x="25" y="40"/>
                  <a:pt x="25" y="40"/>
                </a:cubicBezTo>
                <a:close/>
                <a:moveTo>
                  <a:pt x="25" y="40"/>
                </a:moveTo>
                <a:cubicBezTo>
                  <a:pt x="25" y="40"/>
                  <a:pt x="25" y="40"/>
                  <a:pt x="25" y="40"/>
                </a:cubicBezTo>
                <a:cubicBezTo>
                  <a:pt x="25" y="40"/>
                  <a:pt x="25" y="40"/>
                  <a:pt x="25" y="40"/>
                </a:cubicBezTo>
                <a:cubicBezTo>
                  <a:pt x="25" y="40"/>
                  <a:pt x="25" y="40"/>
                  <a:pt x="25" y="40"/>
                </a:cubicBezTo>
                <a:cubicBezTo>
                  <a:pt x="25" y="40"/>
                  <a:pt x="25" y="40"/>
                  <a:pt x="25" y="40"/>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2"/>
                  <a:pt x="25" y="42"/>
                </a:cubicBezTo>
                <a:cubicBezTo>
                  <a:pt x="25" y="42"/>
                  <a:pt x="25" y="42"/>
                  <a:pt x="25" y="42"/>
                </a:cubicBezTo>
                <a:cubicBezTo>
                  <a:pt x="25" y="41"/>
                  <a:pt x="25" y="41"/>
                  <a:pt x="25" y="41"/>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3"/>
                </a:moveTo>
                <a:cubicBezTo>
                  <a:pt x="25" y="43"/>
                  <a:pt x="25" y="43"/>
                  <a:pt x="25" y="43"/>
                </a:cubicBezTo>
                <a:cubicBezTo>
                  <a:pt x="25" y="43"/>
                  <a:pt x="25" y="43"/>
                  <a:pt x="25" y="43"/>
                </a:cubicBezTo>
                <a:close/>
                <a:moveTo>
                  <a:pt x="26" y="42"/>
                </a:moveTo>
                <a:cubicBezTo>
                  <a:pt x="26" y="42"/>
                  <a:pt x="26" y="42"/>
                  <a:pt x="26" y="42"/>
                </a:cubicBezTo>
                <a:cubicBezTo>
                  <a:pt x="26" y="42"/>
                  <a:pt x="26" y="42"/>
                  <a:pt x="26" y="42"/>
                </a:cubicBezTo>
                <a:cubicBezTo>
                  <a:pt x="26" y="42"/>
                  <a:pt x="26" y="42"/>
                  <a:pt x="26" y="42"/>
                </a:cubicBezTo>
                <a:cubicBezTo>
                  <a:pt x="26" y="42"/>
                  <a:pt x="26" y="42"/>
                  <a:pt x="26" y="42"/>
                </a:cubicBezTo>
                <a:close/>
                <a:moveTo>
                  <a:pt x="27" y="42"/>
                </a:moveTo>
                <a:cubicBezTo>
                  <a:pt x="27" y="42"/>
                  <a:pt x="27" y="42"/>
                  <a:pt x="27" y="42"/>
                </a:cubicBezTo>
                <a:cubicBezTo>
                  <a:pt x="27" y="42"/>
                  <a:pt x="27" y="42"/>
                  <a:pt x="27" y="42"/>
                </a:cubicBezTo>
                <a:cubicBezTo>
                  <a:pt x="27" y="42"/>
                  <a:pt x="27" y="42"/>
                  <a:pt x="27" y="42"/>
                </a:cubicBezTo>
                <a:cubicBezTo>
                  <a:pt x="27" y="42"/>
                  <a:pt x="27" y="42"/>
                  <a:pt x="27" y="42"/>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37"/>
                </a:moveTo>
                <a:cubicBezTo>
                  <a:pt x="26" y="37"/>
                  <a:pt x="26" y="37"/>
                  <a:pt x="26" y="37"/>
                </a:cubicBezTo>
                <a:cubicBezTo>
                  <a:pt x="26" y="37"/>
                  <a:pt x="26" y="37"/>
                  <a:pt x="26" y="37"/>
                </a:cubicBezTo>
                <a:cubicBezTo>
                  <a:pt x="26" y="37"/>
                  <a:pt x="26" y="37"/>
                  <a:pt x="26" y="37"/>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5"/>
                </a:cubicBezTo>
                <a:cubicBezTo>
                  <a:pt x="26" y="35"/>
                  <a:pt x="26" y="35"/>
                  <a:pt x="26" y="35"/>
                </a:cubicBezTo>
                <a:cubicBezTo>
                  <a:pt x="26" y="36"/>
                  <a:pt x="26" y="36"/>
                  <a:pt x="26" y="36"/>
                </a:cubicBezTo>
                <a:close/>
                <a:moveTo>
                  <a:pt x="26" y="35"/>
                </a:moveTo>
                <a:cubicBezTo>
                  <a:pt x="26" y="35"/>
                  <a:pt x="26" y="35"/>
                  <a:pt x="26" y="35"/>
                </a:cubicBezTo>
                <a:cubicBezTo>
                  <a:pt x="26" y="35"/>
                  <a:pt x="26" y="35"/>
                  <a:pt x="26" y="35"/>
                </a:cubicBezTo>
                <a:cubicBezTo>
                  <a:pt x="26" y="35"/>
                  <a:pt x="26" y="35"/>
                  <a:pt x="26" y="35"/>
                </a:cubicBezTo>
                <a:close/>
                <a:moveTo>
                  <a:pt x="26" y="35"/>
                </a:moveTo>
                <a:cubicBezTo>
                  <a:pt x="26" y="35"/>
                  <a:pt x="26" y="35"/>
                  <a:pt x="26" y="35"/>
                </a:cubicBezTo>
                <a:cubicBezTo>
                  <a:pt x="26" y="35"/>
                  <a:pt x="26" y="35"/>
                  <a:pt x="26" y="35"/>
                </a:cubicBezTo>
                <a:cubicBezTo>
                  <a:pt x="26" y="35"/>
                  <a:pt x="26" y="35"/>
                  <a:pt x="26" y="35"/>
                </a:cubicBezTo>
                <a:cubicBezTo>
                  <a:pt x="26" y="35"/>
                  <a:pt x="26" y="35"/>
                  <a:pt x="26" y="35"/>
                </a:cubicBezTo>
                <a:close/>
                <a:moveTo>
                  <a:pt x="26" y="35"/>
                </a:moveTo>
                <a:cubicBezTo>
                  <a:pt x="26" y="35"/>
                  <a:pt x="26" y="35"/>
                  <a:pt x="26" y="36"/>
                </a:cubicBezTo>
                <a:cubicBezTo>
                  <a:pt x="26" y="36"/>
                  <a:pt x="26" y="35"/>
                  <a:pt x="26" y="35"/>
                </a:cubicBezTo>
                <a:cubicBezTo>
                  <a:pt x="26" y="35"/>
                  <a:pt x="26" y="35"/>
                  <a:pt x="26" y="35"/>
                </a:cubicBezTo>
                <a:cubicBezTo>
                  <a:pt x="26" y="35"/>
                  <a:pt x="26" y="35"/>
                  <a:pt x="26" y="35"/>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5" y="36"/>
                </a:moveTo>
                <a:cubicBezTo>
                  <a:pt x="25" y="36"/>
                  <a:pt x="25" y="36"/>
                  <a:pt x="25" y="36"/>
                </a:cubicBezTo>
                <a:cubicBezTo>
                  <a:pt x="25" y="36"/>
                  <a:pt x="25" y="36"/>
                  <a:pt x="25" y="36"/>
                </a:cubicBezTo>
                <a:cubicBezTo>
                  <a:pt x="25" y="36"/>
                  <a:pt x="25" y="36"/>
                  <a:pt x="25" y="36"/>
                </a:cubicBezTo>
                <a:close/>
                <a:moveTo>
                  <a:pt x="25" y="36"/>
                </a:moveTo>
                <a:cubicBezTo>
                  <a:pt x="25" y="36"/>
                  <a:pt x="25" y="36"/>
                  <a:pt x="25" y="36"/>
                </a:cubicBezTo>
                <a:cubicBezTo>
                  <a:pt x="25" y="36"/>
                  <a:pt x="25" y="36"/>
                  <a:pt x="25" y="36"/>
                </a:cubicBezTo>
                <a:cubicBezTo>
                  <a:pt x="25" y="36"/>
                  <a:pt x="25" y="36"/>
                  <a:pt x="25" y="36"/>
                </a:cubicBezTo>
                <a:close/>
                <a:moveTo>
                  <a:pt x="25" y="37"/>
                </a:moveTo>
                <a:cubicBezTo>
                  <a:pt x="25" y="37"/>
                  <a:pt x="25" y="37"/>
                  <a:pt x="25" y="37"/>
                </a:cubicBezTo>
                <a:cubicBezTo>
                  <a:pt x="25" y="37"/>
                  <a:pt x="25" y="37"/>
                  <a:pt x="25" y="37"/>
                </a:cubicBezTo>
                <a:cubicBezTo>
                  <a:pt x="25" y="37"/>
                  <a:pt x="25" y="37"/>
                  <a:pt x="25" y="37"/>
                </a:cubicBezTo>
                <a:cubicBezTo>
                  <a:pt x="25" y="37"/>
                  <a:pt x="25" y="37"/>
                  <a:pt x="25" y="37"/>
                </a:cubicBezTo>
                <a:close/>
                <a:moveTo>
                  <a:pt x="25" y="37"/>
                </a:moveTo>
                <a:cubicBezTo>
                  <a:pt x="25" y="37"/>
                  <a:pt x="25" y="37"/>
                  <a:pt x="25" y="37"/>
                </a:cubicBezTo>
                <a:cubicBezTo>
                  <a:pt x="25" y="37"/>
                  <a:pt x="25" y="37"/>
                  <a:pt x="25" y="37"/>
                </a:cubicBezTo>
                <a:cubicBezTo>
                  <a:pt x="25" y="37"/>
                  <a:pt x="25" y="37"/>
                  <a:pt x="25" y="37"/>
                </a:cubicBezTo>
                <a:cubicBezTo>
                  <a:pt x="25" y="37"/>
                  <a:pt x="25" y="37"/>
                  <a:pt x="25" y="37"/>
                </a:cubicBezTo>
                <a:close/>
                <a:moveTo>
                  <a:pt x="25" y="37"/>
                </a:moveTo>
                <a:cubicBezTo>
                  <a:pt x="25" y="37"/>
                  <a:pt x="25" y="37"/>
                  <a:pt x="25" y="38"/>
                </a:cubicBezTo>
                <a:cubicBezTo>
                  <a:pt x="25" y="38"/>
                  <a:pt x="25" y="38"/>
                  <a:pt x="25" y="38"/>
                </a:cubicBezTo>
                <a:cubicBezTo>
                  <a:pt x="25" y="37"/>
                  <a:pt x="25" y="37"/>
                  <a:pt x="25" y="37"/>
                </a:cubicBezTo>
                <a:cubicBezTo>
                  <a:pt x="25" y="37"/>
                  <a:pt x="25" y="37"/>
                  <a:pt x="25" y="37"/>
                </a:cubicBezTo>
                <a:close/>
                <a:moveTo>
                  <a:pt x="25" y="38"/>
                </a:moveTo>
                <a:cubicBezTo>
                  <a:pt x="25" y="38"/>
                  <a:pt x="25" y="38"/>
                  <a:pt x="25" y="38"/>
                </a:cubicBezTo>
                <a:cubicBezTo>
                  <a:pt x="25" y="39"/>
                  <a:pt x="25" y="39"/>
                  <a:pt x="25" y="39"/>
                </a:cubicBezTo>
                <a:cubicBezTo>
                  <a:pt x="25" y="39"/>
                  <a:pt x="25" y="39"/>
                  <a:pt x="25" y="39"/>
                </a:cubicBezTo>
                <a:cubicBezTo>
                  <a:pt x="25" y="39"/>
                  <a:pt x="25" y="38"/>
                  <a:pt x="25" y="38"/>
                </a:cubicBezTo>
                <a:close/>
                <a:moveTo>
                  <a:pt x="25" y="38"/>
                </a:moveTo>
                <a:cubicBezTo>
                  <a:pt x="25" y="39"/>
                  <a:pt x="25" y="39"/>
                  <a:pt x="25" y="39"/>
                </a:cubicBezTo>
                <a:cubicBezTo>
                  <a:pt x="25" y="39"/>
                  <a:pt x="25" y="39"/>
                  <a:pt x="25" y="39"/>
                </a:cubicBezTo>
                <a:cubicBezTo>
                  <a:pt x="25" y="39"/>
                  <a:pt x="25" y="38"/>
                  <a:pt x="25" y="38"/>
                </a:cubicBezTo>
                <a:close/>
                <a:moveTo>
                  <a:pt x="25" y="39"/>
                </a:moveTo>
                <a:cubicBezTo>
                  <a:pt x="25" y="39"/>
                  <a:pt x="25" y="40"/>
                  <a:pt x="25" y="40"/>
                </a:cubicBezTo>
                <a:cubicBezTo>
                  <a:pt x="25" y="40"/>
                  <a:pt x="25" y="40"/>
                  <a:pt x="25" y="40"/>
                </a:cubicBezTo>
                <a:cubicBezTo>
                  <a:pt x="25" y="39"/>
                  <a:pt x="25" y="39"/>
                  <a:pt x="25" y="39"/>
                </a:cubicBezTo>
                <a:cubicBezTo>
                  <a:pt x="25" y="39"/>
                  <a:pt x="25" y="39"/>
                  <a:pt x="25" y="39"/>
                </a:cubicBezTo>
                <a:close/>
                <a:moveTo>
                  <a:pt x="25" y="40"/>
                </a:moveTo>
                <a:cubicBezTo>
                  <a:pt x="25" y="40"/>
                  <a:pt x="25" y="40"/>
                  <a:pt x="25" y="40"/>
                </a:cubicBezTo>
                <a:cubicBezTo>
                  <a:pt x="25" y="40"/>
                  <a:pt x="25" y="40"/>
                  <a:pt x="25" y="40"/>
                </a:cubicBezTo>
                <a:cubicBezTo>
                  <a:pt x="25" y="40"/>
                  <a:pt x="25" y="40"/>
                  <a:pt x="25" y="40"/>
                </a:cubicBezTo>
                <a:cubicBezTo>
                  <a:pt x="25" y="40"/>
                  <a:pt x="24" y="40"/>
                  <a:pt x="24" y="40"/>
                </a:cubicBezTo>
                <a:cubicBezTo>
                  <a:pt x="24" y="40"/>
                  <a:pt x="24" y="40"/>
                  <a:pt x="24" y="40"/>
                </a:cubicBezTo>
                <a:cubicBezTo>
                  <a:pt x="25" y="40"/>
                  <a:pt x="25" y="40"/>
                  <a:pt x="25" y="40"/>
                </a:cubicBezTo>
                <a:cubicBezTo>
                  <a:pt x="25" y="40"/>
                  <a:pt x="25" y="40"/>
                  <a:pt x="25" y="40"/>
                </a:cubicBezTo>
                <a:close/>
                <a:moveTo>
                  <a:pt x="24" y="40"/>
                </a:moveTo>
                <a:cubicBezTo>
                  <a:pt x="24" y="40"/>
                  <a:pt x="24" y="40"/>
                  <a:pt x="24" y="40"/>
                </a:cubicBezTo>
                <a:cubicBezTo>
                  <a:pt x="24" y="40"/>
                  <a:pt x="24" y="40"/>
                  <a:pt x="24" y="40"/>
                </a:cubicBezTo>
                <a:cubicBezTo>
                  <a:pt x="24" y="40"/>
                  <a:pt x="24" y="40"/>
                  <a:pt x="24" y="40"/>
                </a:cubicBezTo>
                <a:cubicBezTo>
                  <a:pt x="24" y="40"/>
                  <a:pt x="24" y="40"/>
                  <a:pt x="24" y="40"/>
                </a:cubicBezTo>
                <a:close/>
                <a:moveTo>
                  <a:pt x="24" y="41"/>
                </a:moveTo>
                <a:cubicBezTo>
                  <a:pt x="24" y="41"/>
                  <a:pt x="24" y="41"/>
                  <a:pt x="24" y="41"/>
                </a:cubicBezTo>
                <a:cubicBezTo>
                  <a:pt x="24" y="41"/>
                  <a:pt x="24" y="41"/>
                  <a:pt x="24" y="41"/>
                </a:cubicBezTo>
                <a:cubicBezTo>
                  <a:pt x="24" y="41"/>
                  <a:pt x="24" y="41"/>
                  <a:pt x="24" y="41"/>
                </a:cubicBezTo>
                <a:cubicBezTo>
                  <a:pt x="24" y="41"/>
                  <a:pt x="24" y="41"/>
                  <a:pt x="24" y="40"/>
                </a:cubicBezTo>
                <a:cubicBezTo>
                  <a:pt x="24" y="40"/>
                  <a:pt x="24" y="41"/>
                  <a:pt x="24" y="41"/>
                </a:cubicBezTo>
                <a:close/>
                <a:moveTo>
                  <a:pt x="24" y="41"/>
                </a:moveTo>
                <a:cubicBezTo>
                  <a:pt x="24" y="41"/>
                  <a:pt x="24" y="41"/>
                  <a:pt x="24" y="41"/>
                </a:cubicBezTo>
                <a:cubicBezTo>
                  <a:pt x="24" y="41"/>
                  <a:pt x="24" y="41"/>
                  <a:pt x="24" y="41"/>
                </a:cubicBezTo>
                <a:cubicBezTo>
                  <a:pt x="24" y="41"/>
                  <a:pt x="24" y="41"/>
                  <a:pt x="24" y="41"/>
                </a:cubicBezTo>
                <a:cubicBezTo>
                  <a:pt x="24" y="41"/>
                  <a:pt x="24" y="41"/>
                  <a:pt x="24" y="41"/>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3"/>
                </a:moveTo>
                <a:cubicBezTo>
                  <a:pt x="25" y="44"/>
                  <a:pt x="25" y="44"/>
                  <a:pt x="25" y="43"/>
                </a:cubicBezTo>
                <a:cubicBezTo>
                  <a:pt x="25" y="43"/>
                  <a:pt x="25" y="43"/>
                  <a:pt x="25" y="43"/>
                </a:cubicBezTo>
                <a:close/>
                <a:moveTo>
                  <a:pt x="28" y="43"/>
                </a:moveTo>
                <a:cubicBezTo>
                  <a:pt x="28" y="43"/>
                  <a:pt x="28" y="42"/>
                  <a:pt x="28" y="42"/>
                </a:cubicBezTo>
                <a:cubicBezTo>
                  <a:pt x="28" y="43"/>
                  <a:pt x="28" y="43"/>
                  <a:pt x="28" y="43"/>
                </a:cubicBezTo>
                <a:cubicBezTo>
                  <a:pt x="29" y="44"/>
                  <a:pt x="29" y="44"/>
                  <a:pt x="31" y="45"/>
                </a:cubicBezTo>
                <a:cubicBezTo>
                  <a:pt x="31" y="45"/>
                  <a:pt x="29" y="44"/>
                  <a:pt x="28" y="43"/>
                </a:cubicBezTo>
                <a:close/>
                <a:moveTo>
                  <a:pt x="27" y="43"/>
                </a:moveTo>
                <a:cubicBezTo>
                  <a:pt x="27" y="43"/>
                  <a:pt x="27" y="42"/>
                  <a:pt x="27" y="42"/>
                </a:cubicBezTo>
                <a:cubicBezTo>
                  <a:pt x="27" y="42"/>
                  <a:pt x="27" y="42"/>
                  <a:pt x="27" y="42"/>
                </a:cubicBezTo>
                <a:cubicBezTo>
                  <a:pt x="27" y="42"/>
                  <a:pt x="27" y="42"/>
                  <a:pt x="27" y="42"/>
                </a:cubicBezTo>
                <a:cubicBezTo>
                  <a:pt x="27" y="42"/>
                  <a:pt x="29" y="44"/>
                  <a:pt x="27" y="43"/>
                </a:cubicBezTo>
                <a:close/>
                <a:moveTo>
                  <a:pt x="27" y="41"/>
                </a:moveTo>
                <a:cubicBezTo>
                  <a:pt x="27" y="41"/>
                  <a:pt x="27" y="41"/>
                  <a:pt x="27" y="41"/>
                </a:cubicBezTo>
                <a:cubicBezTo>
                  <a:pt x="27" y="41"/>
                  <a:pt x="27" y="41"/>
                  <a:pt x="27" y="41"/>
                </a:cubicBezTo>
                <a:cubicBezTo>
                  <a:pt x="27" y="41"/>
                  <a:pt x="27" y="41"/>
                  <a:pt x="27" y="41"/>
                </a:cubicBezTo>
                <a:cubicBezTo>
                  <a:pt x="27" y="41"/>
                  <a:pt x="27" y="41"/>
                  <a:pt x="27" y="41"/>
                </a:cubicBezTo>
                <a:close/>
                <a:moveTo>
                  <a:pt x="28" y="41"/>
                </a:moveTo>
                <a:cubicBezTo>
                  <a:pt x="28" y="41"/>
                  <a:pt x="29" y="42"/>
                  <a:pt x="30" y="42"/>
                </a:cubicBezTo>
                <a:cubicBezTo>
                  <a:pt x="32" y="43"/>
                  <a:pt x="29" y="42"/>
                  <a:pt x="28" y="41"/>
                </a:cubicBezTo>
                <a:cubicBezTo>
                  <a:pt x="28" y="41"/>
                  <a:pt x="28" y="41"/>
                  <a:pt x="28" y="41"/>
                </a:cubicBezTo>
                <a:close/>
                <a:moveTo>
                  <a:pt x="28" y="41"/>
                </a:moveTo>
                <a:cubicBezTo>
                  <a:pt x="28" y="41"/>
                  <a:pt x="28" y="41"/>
                  <a:pt x="28" y="41"/>
                </a:cubicBezTo>
                <a:cubicBezTo>
                  <a:pt x="28" y="41"/>
                  <a:pt x="29" y="42"/>
                  <a:pt x="29" y="42"/>
                </a:cubicBezTo>
                <a:cubicBezTo>
                  <a:pt x="29" y="41"/>
                  <a:pt x="28" y="41"/>
                  <a:pt x="28" y="41"/>
                </a:cubicBezTo>
                <a:close/>
                <a:moveTo>
                  <a:pt x="28" y="40"/>
                </a:moveTo>
                <a:cubicBezTo>
                  <a:pt x="28" y="40"/>
                  <a:pt x="28" y="40"/>
                  <a:pt x="28" y="40"/>
                </a:cubicBezTo>
                <a:cubicBezTo>
                  <a:pt x="28" y="40"/>
                  <a:pt x="28" y="40"/>
                  <a:pt x="28" y="40"/>
                </a:cubicBezTo>
                <a:cubicBezTo>
                  <a:pt x="28" y="40"/>
                  <a:pt x="28" y="40"/>
                  <a:pt x="28" y="40"/>
                </a:cubicBezTo>
                <a:cubicBezTo>
                  <a:pt x="28" y="40"/>
                  <a:pt x="28" y="40"/>
                  <a:pt x="28" y="40"/>
                </a:cubicBezTo>
                <a:close/>
                <a:moveTo>
                  <a:pt x="29" y="37"/>
                </a:moveTo>
                <a:cubicBezTo>
                  <a:pt x="29" y="37"/>
                  <a:pt x="29" y="37"/>
                  <a:pt x="29" y="37"/>
                </a:cubicBezTo>
                <a:cubicBezTo>
                  <a:pt x="29" y="37"/>
                  <a:pt x="30" y="37"/>
                  <a:pt x="30" y="37"/>
                </a:cubicBezTo>
                <a:cubicBezTo>
                  <a:pt x="30" y="37"/>
                  <a:pt x="29" y="37"/>
                  <a:pt x="29" y="37"/>
                </a:cubicBezTo>
                <a:close/>
                <a:moveTo>
                  <a:pt x="28" y="32"/>
                </a:moveTo>
                <a:cubicBezTo>
                  <a:pt x="28" y="32"/>
                  <a:pt x="28" y="32"/>
                  <a:pt x="28" y="32"/>
                </a:cubicBezTo>
                <a:cubicBezTo>
                  <a:pt x="28" y="32"/>
                  <a:pt x="28" y="32"/>
                  <a:pt x="28" y="32"/>
                </a:cubicBezTo>
                <a:close/>
                <a:moveTo>
                  <a:pt x="28" y="31"/>
                </a:moveTo>
                <a:cubicBezTo>
                  <a:pt x="28" y="31"/>
                  <a:pt x="28" y="31"/>
                  <a:pt x="28" y="31"/>
                </a:cubicBezTo>
                <a:cubicBezTo>
                  <a:pt x="28" y="31"/>
                  <a:pt x="28" y="31"/>
                  <a:pt x="28" y="31"/>
                </a:cubicBezTo>
                <a:cubicBezTo>
                  <a:pt x="28" y="31"/>
                  <a:pt x="29" y="31"/>
                  <a:pt x="29" y="31"/>
                </a:cubicBezTo>
                <a:cubicBezTo>
                  <a:pt x="29" y="31"/>
                  <a:pt x="28" y="31"/>
                  <a:pt x="28" y="31"/>
                </a:cubicBezTo>
                <a:cubicBezTo>
                  <a:pt x="28" y="31"/>
                  <a:pt x="28" y="31"/>
                  <a:pt x="28" y="31"/>
                </a:cubicBezTo>
                <a:cubicBezTo>
                  <a:pt x="28" y="31"/>
                  <a:pt x="28" y="31"/>
                  <a:pt x="28" y="31"/>
                </a:cubicBezTo>
                <a:close/>
                <a:moveTo>
                  <a:pt x="23" y="49"/>
                </a:moveTo>
                <a:cubicBezTo>
                  <a:pt x="22" y="49"/>
                  <a:pt x="22" y="49"/>
                  <a:pt x="22" y="49"/>
                </a:cubicBezTo>
                <a:cubicBezTo>
                  <a:pt x="22" y="48"/>
                  <a:pt x="22" y="48"/>
                  <a:pt x="23" y="47"/>
                </a:cubicBezTo>
                <a:cubicBezTo>
                  <a:pt x="21" y="47"/>
                  <a:pt x="21" y="47"/>
                  <a:pt x="20" y="48"/>
                </a:cubicBezTo>
                <a:cubicBezTo>
                  <a:pt x="20" y="46"/>
                  <a:pt x="20" y="46"/>
                  <a:pt x="19" y="45"/>
                </a:cubicBezTo>
                <a:cubicBezTo>
                  <a:pt x="18" y="47"/>
                  <a:pt x="17" y="46"/>
                  <a:pt x="17" y="45"/>
                </a:cubicBezTo>
                <a:cubicBezTo>
                  <a:pt x="16" y="44"/>
                  <a:pt x="16" y="43"/>
                  <a:pt x="15" y="44"/>
                </a:cubicBezTo>
                <a:cubicBezTo>
                  <a:pt x="14" y="44"/>
                  <a:pt x="15" y="43"/>
                  <a:pt x="16" y="42"/>
                </a:cubicBezTo>
                <a:cubicBezTo>
                  <a:pt x="15" y="43"/>
                  <a:pt x="15" y="43"/>
                  <a:pt x="14" y="43"/>
                </a:cubicBezTo>
                <a:cubicBezTo>
                  <a:pt x="16" y="41"/>
                  <a:pt x="12" y="44"/>
                  <a:pt x="14" y="42"/>
                </a:cubicBezTo>
                <a:cubicBezTo>
                  <a:pt x="12" y="44"/>
                  <a:pt x="13" y="42"/>
                  <a:pt x="11" y="44"/>
                </a:cubicBezTo>
                <a:cubicBezTo>
                  <a:pt x="11" y="44"/>
                  <a:pt x="12" y="43"/>
                  <a:pt x="11" y="44"/>
                </a:cubicBezTo>
                <a:cubicBezTo>
                  <a:pt x="12" y="43"/>
                  <a:pt x="13" y="42"/>
                  <a:pt x="13" y="42"/>
                </a:cubicBezTo>
                <a:cubicBezTo>
                  <a:pt x="12" y="43"/>
                  <a:pt x="12" y="42"/>
                  <a:pt x="12" y="42"/>
                </a:cubicBezTo>
                <a:cubicBezTo>
                  <a:pt x="12" y="42"/>
                  <a:pt x="13" y="41"/>
                  <a:pt x="12" y="42"/>
                </a:cubicBezTo>
                <a:cubicBezTo>
                  <a:pt x="12" y="42"/>
                  <a:pt x="10" y="44"/>
                  <a:pt x="10" y="44"/>
                </a:cubicBezTo>
                <a:cubicBezTo>
                  <a:pt x="13" y="41"/>
                  <a:pt x="10" y="44"/>
                  <a:pt x="9" y="43"/>
                </a:cubicBezTo>
                <a:cubicBezTo>
                  <a:pt x="11" y="42"/>
                  <a:pt x="10" y="42"/>
                  <a:pt x="12" y="41"/>
                </a:cubicBezTo>
                <a:cubicBezTo>
                  <a:pt x="11" y="41"/>
                  <a:pt x="12" y="41"/>
                  <a:pt x="11" y="41"/>
                </a:cubicBezTo>
                <a:cubicBezTo>
                  <a:pt x="12" y="40"/>
                  <a:pt x="12" y="40"/>
                  <a:pt x="12" y="40"/>
                </a:cubicBezTo>
                <a:cubicBezTo>
                  <a:pt x="12" y="40"/>
                  <a:pt x="12" y="40"/>
                  <a:pt x="12" y="39"/>
                </a:cubicBezTo>
                <a:cubicBezTo>
                  <a:pt x="10" y="41"/>
                  <a:pt x="9" y="41"/>
                  <a:pt x="8" y="41"/>
                </a:cubicBezTo>
                <a:cubicBezTo>
                  <a:pt x="8" y="40"/>
                  <a:pt x="9" y="40"/>
                  <a:pt x="9" y="40"/>
                </a:cubicBezTo>
                <a:cubicBezTo>
                  <a:pt x="8" y="40"/>
                  <a:pt x="8" y="40"/>
                  <a:pt x="9" y="40"/>
                </a:cubicBezTo>
                <a:cubicBezTo>
                  <a:pt x="10" y="39"/>
                  <a:pt x="10" y="39"/>
                  <a:pt x="10" y="39"/>
                </a:cubicBezTo>
                <a:cubicBezTo>
                  <a:pt x="9" y="40"/>
                  <a:pt x="10" y="40"/>
                  <a:pt x="11" y="40"/>
                </a:cubicBezTo>
                <a:cubicBezTo>
                  <a:pt x="11" y="40"/>
                  <a:pt x="11" y="39"/>
                  <a:pt x="12" y="39"/>
                </a:cubicBezTo>
                <a:cubicBezTo>
                  <a:pt x="11" y="39"/>
                  <a:pt x="12" y="38"/>
                  <a:pt x="11" y="39"/>
                </a:cubicBezTo>
                <a:cubicBezTo>
                  <a:pt x="9" y="39"/>
                  <a:pt x="13" y="38"/>
                  <a:pt x="12" y="38"/>
                </a:cubicBezTo>
                <a:cubicBezTo>
                  <a:pt x="12" y="38"/>
                  <a:pt x="11" y="38"/>
                  <a:pt x="10" y="38"/>
                </a:cubicBezTo>
                <a:cubicBezTo>
                  <a:pt x="9" y="39"/>
                  <a:pt x="8" y="39"/>
                  <a:pt x="8" y="39"/>
                </a:cubicBezTo>
                <a:cubicBezTo>
                  <a:pt x="9" y="38"/>
                  <a:pt x="9" y="37"/>
                  <a:pt x="7" y="37"/>
                </a:cubicBezTo>
                <a:cubicBezTo>
                  <a:pt x="7" y="37"/>
                  <a:pt x="7" y="37"/>
                  <a:pt x="7" y="37"/>
                </a:cubicBezTo>
                <a:cubicBezTo>
                  <a:pt x="8" y="37"/>
                  <a:pt x="9" y="37"/>
                  <a:pt x="9" y="37"/>
                </a:cubicBezTo>
                <a:cubicBezTo>
                  <a:pt x="9" y="37"/>
                  <a:pt x="10" y="36"/>
                  <a:pt x="11" y="36"/>
                </a:cubicBezTo>
                <a:cubicBezTo>
                  <a:pt x="10" y="37"/>
                  <a:pt x="10" y="37"/>
                  <a:pt x="11" y="37"/>
                </a:cubicBezTo>
                <a:cubicBezTo>
                  <a:pt x="11" y="37"/>
                  <a:pt x="11" y="37"/>
                  <a:pt x="9" y="38"/>
                </a:cubicBezTo>
                <a:cubicBezTo>
                  <a:pt x="11" y="37"/>
                  <a:pt x="11" y="38"/>
                  <a:pt x="12" y="38"/>
                </a:cubicBezTo>
                <a:cubicBezTo>
                  <a:pt x="12" y="37"/>
                  <a:pt x="12" y="37"/>
                  <a:pt x="13" y="37"/>
                </a:cubicBezTo>
                <a:cubicBezTo>
                  <a:pt x="13" y="37"/>
                  <a:pt x="13" y="37"/>
                  <a:pt x="13" y="37"/>
                </a:cubicBezTo>
                <a:cubicBezTo>
                  <a:pt x="13" y="37"/>
                  <a:pt x="12" y="37"/>
                  <a:pt x="11" y="37"/>
                </a:cubicBezTo>
                <a:cubicBezTo>
                  <a:pt x="12" y="37"/>
                  <a:pt x="12" y="37"/>
                  <a:pt x="12" y="37"/>
                </a:cubicBezTo>
                <a:cubicBezTo>
                  <a:pt x="12" y="37"/>
                  <a:pt x="12" y="36"/>
                  <a:pt x="12" y="36"/>
                </a:cubicBezTo>
                <a:cubicBezTo>
                  <a:pt x="12" y="36"/>
                  <a:pt x="12" y="36"/>
                  <a:pt x="12" y="36"/>
                </a:cubicBezTo>
                <a:cubicBezTo>
                  <a:pt x="11" y="36"/>
                  <a:pt x="11" y="36"/>
                  <a:pt x="11" y="35"/>
                </a:cubicBezTo>
                <a:cubicBezTo>
                  <a:pt x="10" y="35"/>
                  <a:pt x="10" y="35"/>
                  <a:pt x="10" y="35"/>
                </a:cubicBezTo>
                <a:cubicBezTo>
                  <a:pt x="11" y="35"/>
                  <a:pt x="10" y="35"/>
                  <a:pt x="10" y="35"/>
                </a:cubicBezTo>
                <a:cubicBezTo>
                  <a:pt x="9" y="35"/>
                  <a:pt x="8" y="35"/>
                  <a:pt x="8" y="35"/>
                </a:cubicBezTo>
                <a:cubicBezTo>
                  <a:pt x="8" y="34"/>
                  <a:pt x="9" y="33"/>
                  <a:pt x="10" y="32"/>
                </a:cubicBezTo>
                <a:cubicBezTo>
                  <a:pt x="10" y="32"/>
                  <a:pt x="11" y="31"/>
                  <a:pt x="12" y="31"/>
                </a:cubicBezTo>
                <a:cubicBezTo>
                  <a:pt x="14" y="30"/>
                  <a:pt x="16" y="29"/>
                  <a:pt x="18" y="28"/>
                </a:cubicBezTo>
                <a:cubicBezTo>
                  <a:pt x="18" y="29"/>
                  <a:pt x="19" y="30"/>
                  <a:pt x="19" y="31"/>
                </a:cubicBezTo>
                <a:cubicBezTo>
                  <a:pt x="19" y="32"/>
                  <a:pt x="19" y="32"/>
                  <a:pt x="19" y="32"/>
                </a:cubicBezTo>
                <a:cubicBezTo>
                  <a:pt x="19" y="32"/>
                  <a:pt x="19" y="32"/>
                  <a:pt x="19" y="31"/>
                </a:cubicBezTo>
                <a:cubicBezTo>
                  <a:pt x="19" y="30"/>
                  <a:pt x="18" y="33"/>
                  <a:pt x="17" y="35"/>
                </a:cubicBezTo>
                <a:cubicBezTo>
                  <a:pt x="17" y="36"/>
                  <a:pt x="17" y="36"/>
                  <a:pt x="17" y="37"/>
                </a:cubicBezTo>
                <a:cubicBezTo>
                  <a:pt x="17" y="37"/>
                  <a:pt x="17" y="37"/>
                  <a:pt x="17" y="37"/>
                </a:cubicBezTo>
                <a:cubicBezTo>
                  <a:pt x="17" y="37"/>
                  <a:pt x="17" y="37"/>
                  <a:pt x="17" y="37"/>
                </a:cubicBezTo>
                <a:cubicBezTo>
                  <a:pt x="17" y="37"/>
                  <a:pt x="17" y="37"/>
                  <a:pt x="17" y="37"/>
                </a:cubicBezTo>
                <a:cubicBezTo>
                  <a:pt x="17" y="37"/>
                  <a:pt x="17" y="38"/>
                  <a:pt x="16" y="38"/>
                </a:cubicBezTo>
                <a:cubicBezTo>
                  <a:pt x="16" y="38"/>
                  <a:pt x="16" y="39"/>
                  <a:pt x="16" y="39"/>
                </a:cubicBezTo>
                <a:cubicBezTo>
                  <a:pt x="16" y="39"/>
                  <a:pt x="16" y="39"/>
                  <a:pt x="16" y="39"/>
                </a:cubicBezTo>
                <a:cubicBezTo>
                  <a:pt x="16" y="39"/>
                  <a:pt x="16" y="38"/>
                  <a:pt x="16" y="38"/>
                </a:cubicBezTo>
                <a:cubicBezTo>
                  <a:pt x="17" y="38"/>
                  <a:pt x="17" y="38"/>
                  <a:pt x="17" y="38"/>
                </a:cubicBezTo>
                <a:cubicBezTo>
                  <a:pt x="17" y="38"/>
                  <a:pt x="17" y="39"/>
                  <a:pt x="17" y="38"/>
                </a:cubicBezTo>
                <a:cubicBezTo>
                  <a:pt x="16" y="42"/>
                  <a:pt x="17" y="38"/>
                  <a:pt x="16" y="40"/>
                </a:cubicBezTo>
                <a:cubicBezTo>
                  <a:pt x="17" y="38"/>
                  <a:pt x="17" y="37"/>
                  <a:pt x="17" y="37"/>
                </a:cubicBezTo>
                <a:cubicBezTo>
                  <a:pt x="17" y="37"/>
                  <a:pt x="17" y="38"/>
                  <a:pt x="17" y="39"/>
                </a:cubicBezTo>
                <a:cubicBezTo>
                  <a:pt x="17" y="39"/>
                  <a:pt x="16" y="40"/>
                  <a:pt x="16" y="41"/>
                </a:cubicBezTo>
                <a:cubicBezTo>
                  <a:pt x="16" y="40"/>
                  <a:pt x="16" y="41"/>
                  <a:pt x="17" y="40"/>
                </a:cubicBezTo>
                <a:cubicBezTo>
                  <a:pt x="16" y="41"/>
                  <a:pt x="17" y="37"/>
                  <a:pt x="17" y="37"/>
                </a:cubicBezTo>
                <a:cubicBezTo>
                  <a:pt x="17" y="39"/>
                  <a:pt x="17" y="40"/>
                  <a:pt x="16" y="41"/>
                </a:cubicBezTo>
                <a:cubicBezTo>
                  <a:pt x="17" y="40"/>
                  <a:pt x="16" y="42"/>
                  <a:pt x="16" y="41"/>
                </a:cubicBezTo>
                <a:cubicBezTo>
                  <a:pt x="17" y="39"/>
                  <a:pt x="17" y="38"/>
                  <a:pt x="17" y="40"/>
                </a:cubicBezTo>
                <a:cubicBezTo>
                  <a:pt x="16" y="41"/>
                  <a:pt x="17" y="39"/>
                  <a:pt x="16" y="41"/>
                </a:cubicBezTo>
                <a:cubicBezTo>
                  <a:pt x="16" y="41"/>
                  <a:pt x="16" y="41"/>
                  <a:pt x="16" y="41"/>
                </a:cubicBezTo>
                <a:cubicBezTo>
                  <a:pt x="16" y="41"/>
                  <a:pt x="16" y="40"/>
                  <a:pt x="17" y="40"/>
                </a:cubicBezTo>
                <a:cubicBezTo>
                  <a:pt x="17" y="40"/>
                  <a:pt x="17" y="39"/>
                  <a:pt x="17" y="38"/>
                </a:cubicBezTo>
                <a:cubicBezTo>
                  <a:pt x="17" y="40"/>
                  <a:pt x="18" y="37"/>
                  <a:pt x="17" y="39"/>
                </a:cubicBezTo>
                <a:cubicBezTo>
                  <a:pt x="17" y="37"/>
                  <a:pt x="17" y="39"/>
                  <a:pt x="17" y="39"/>
                </a:cubicBezTo>
                <a:cubicBezTo>
                  <a:pt x="17" y="37"/>
                  <a:pt x="17" y="39"/>
                  <a:pt x="17" y="37"/>
                </a:cubicBezTo>
                <a:cubicBezTo>
                  <a:pt x="18" y="37"/>
                  <a:pt x="19" y="35"/>
                  <a:pt x="18" y="38"/>
                </a:cubicBezTo>
                <a:cubicBezTo>
                  <a:pt x="19" y="36"/>
                  <a:pt x="18" y="38"/>
                  <a:pt x="19" y="36"/>
                </a:cubicBezTo>
                <a:cubicBezTo>
                  <a:pt x="18" y="37"/>
                  <a:pt x="18" y="38"/>
                  <a:pt x="18" y="39"/>
                </a:cubicBezTo>
                <a:cubicBezTo>
                  <a:pt x="18" y="39"/>
                  <a:pt x="18" y="38"/>
                  <a:pt x="18" y="39"/>
                </a:cubicBezTo>
                <a:cubicBezTo>
                  <a:pt x="18" y="39"/>
                  <a:pt x="17" y="40"/>
                  <a:pt x="17" y="42"/>
                </a:cubicBezTo>
                <a:cubicBezTo>
                  <a:pt x="17" y="41"/>
                  <a:pt x="17" y="40"/>
                  <a:pt x="18" y="39"/>
                </a:cubicBezTo>
                <a:cubicBezTo>
                  <a:pt x="18" y="39"/>
                  <a:pt x="18" y="39"/>
                  <a:pt x="18" y="39"/>
                </a:cubicBezTo>
                <a:cubicBezTo>
                  <a:pt x="17" y="40"/>
                  <a:pt x="18" y="39"/>
                  <a:pt x="19" y="38"/>
                </a:cubicBezTo>
                <a:cubicBezTo>
                  <a:pt x="18" y="38"/>
                  <a:pt x="18" y="38"/>
                  <a:pt x="18" y="39"/>
                </a:cubicBezTo>
                <a:cubicBezTo>
                  <a:pt x="18" y="39"/>
                  <a:pt x="18" y="39"/>
                  <a:pt x="18" y="39"/>
                </a:cubicBezTo>
                <a:cubicBezTo>
                  <a:pt x="18" y="40"/>
                  <a:pt x="19" y="37"/>
                  <a:pt x="19" y="37"/>
                </a:cubicBezTo>
                <a:cubicBezTo>
                  <a:pt x="19" y="38"/>
                  <a:pt x="18" y="39"/>
                  <a:pt x="18" y="40"/>
                </a:cubicBezTo>
                <a:cubicBezTo>
                  <a:pt x="18" y="39"/>
                  <a:pt x="19" y="38"/>
                  <a:pt x="19" y="37"/>
                </a:cubicBezTo>
                <a:cubicBezTo>
                  <a:pt x="18" y="39"/>
                  <a:pt x="18" y="40"/>
                  <a:pt x="17" y="41"/>
                </a:cubicBezTo>
                <a:cubicBezTo>
                  <a:pt x="18" y="39"/>
                  <a:pt x="17" y="43"/>
                  <a:pt x="18" y="41"/>
                </a:cubicBezTo>
                <a:cubicBezTo>
                  <a:pt x="17" y="44"/>
                  <a:pt x="19" y="36"/>
                  <a:pt x="19" y="38"/>
                </a:cubicBezTo>
                <a:cubicBezTo>
                  <a:pt x="18" y="41"/>
                  <a:pt x="19" y="38"/>
                  <a:pt x="18" y="39"/>
                </a:cubicBezTo>
                <a:cubicBezTo>
                  <a:pt x="18" y="40"/>
                  <a:pt x="18" y="40"/>
                  <a:pt x="19" y="39"/>
                </a:cubicBezTo>
                <a:cubicBezTo>
                  <a:pt x="18" y="40"/>
                  <a:pt x="18" y="40"/>
                  <a:pt x="18" y="41"/>
                </a:cubicBezTo>
                <a:cubicBezTo>
                  <a:pt x="19" y="39"/>
                  <a:pt x="18" y="42"/>
                  <a:pt x="19" y="38"/>
                </a:cubicBezTo>
                <a:cubicBezTo>
                  <a:pt x="19" y="38"/>
                  <a:pt x="19" y="39"/>
                  <a:pt x="19" y="38"/>
                </a:cubicBezTo>
                <a:cubicBezTo>
                  <a:pt x="19" y="38"/>
                  <a:pt x="19" y="38"/>
                  <a:pt x="19" y="38"/>
                </a:cubicBezTo>
                <a:cubicBezTo>
                  <a:pt x="19" y="39"/>
                  <a:pt x="19" y="39"/>
                  <a:pt x="18" y="40"/>
                </a:cubicBezTo>
                <a:cubicBezTo>
                  <a:pt x="19" y="40"/>
                  <a:pt x="18" y="41"/>
                  <a:pt x="19" y="40"/>
                </a:cubicBezTo>
                <a:cubicBezTo>
                  <a:pt x="19" y="40"/>
                  <a:pt x="19" y="39"/>
                  <a:pt x="19" y="39"/>
                </a:cubicBezTo>
                <a:cubicBezTo>
                  <a:pt x="19" y="39"/>
                  <a:pt x="19" y="39"/>
                  <a:pt x="19" y="38"/>
                </a:cubicBezTo>
                <a:cubicBezTo>
                  <a:pt x="19" y="38"/>
                  <a:pt x="19" y="39"/>
                  <a:pt x="19" y="40"/>
                </a:cubicBezTo>
                <a:cubicBezTo>
                  <a:pt x="19" y="39"/>
                  <a:pt x="19" y="38"/>
                  <a:pt x="19" y="38"/>
                </a:cubicBezTo>
                <a:cubicBezTo>
                  <a:pt x="19" y="39"/>
                  <a:pt x="21" y="35"/>
                  <a:pt x="19" y="39"/>
                </a:cubicBezTo>
                <a:cubicBezTo>
                  <a:pt x="20" y="37"/>
                  <a:pt x="21" y="36"/>
                  <a:pt x="21" y="35"/>
                </a:cubicBezTo>
                <a:cubicBezTo>
                  <a:pt x="20" y="38"/>
                  <a:pt x="21" y="35"/>
                  <a:pt x="20" y="37"/>
                </a:cubicBezTo>
                <a:cubicBezTo>
                  <a:pt x="20" y="37"/>
                  <a:pt x="20" y="37"/>
                  <a:pt x="20" y="37"/>
                </a:cubicBezTo>
                <a:cubicBezTo>
                  <a:pt x="20" y="37"/>
                  <a:pt x="20" y="36"/>
                  <a:pt x="21" y="35"/>
                </a:cubicBezTo>
                <a:cubicBezTo>
                  <a:pt x="21" y="34"/>
                  <a:pt x="21" y="35"/>
                  <a:pt x="21" y="34"/>
                </a:cubicBezTo>
                <a:cubicBezTo>
                  <a:pt x="20" y="38"/>
                  <a:pt x="21" y="35"/>
                  <a:pt x="20" y="37"/>
                </a:cubicBezTo>
                <a:cubicBezTo>
                  <a:pt x="20" y="37"/>
                  <a:pt x="20" y="38"/>
                  <a:pt x="20" y="38"/>
                </a:cubicBezTo>
                <a:cubicBezTo>
                  <a:pt x="20" y="39"/>
                  <a:pt x="20" y="39"/>
                  <a:pt x="19" y="40"/>
                </a:cubicBezTo>
                <a:cubicBezTo>
                  <a:pt x="19" y="40"/>
                  <a:pt x="19" y="40"/>
                  <a:pt x="20" y="39"/>
                </a:cubicBezTo>
                <a:cubicBezTo>
                  <a:pt x="20" y="38"/>
                  <a:pt x="21" y="37"/>
                  <a:pt x="21" y="35"/>
                </a:cubicBezTo>
                <a:cubicBezTo>
                  <a:pt x="20" y="37"/>
                  <a:pt x="21" y="36"/>
                  <a:pt x="22" y="34"/>
                </a:cubicBezTo>
                <a:cubicBezTo>
                  <a:pt x="20" y="37"/>
                  <a:pt x="22" y="33"/>
                  <a:pt x="21" y="36"/>
                </a:cubicBezTo>
                <a:cubicBezTo>
                  <a:pt x="21" y="35"/>
                  <a:pt x="21" y="36"/>
                  <a:pt x="21" y="37"/>
                </a:cubicBezTo>
                <a:cubicBezTo>
                  <a:pt x="20" y="38"/>
                  <a:pt x="21" y="37"/>
                  <a:pt x="21" y="35"/>
                </a:cubicBezTo>
                <a:cubicBezTo>
                  <a:pt x="21" y="36"/>
                  <a:pt x="21" y="37"/>
                  <a:pt x="21" y="37"/>
                </a:cubicBezTo>
                <a:cubicBezTo>
                  <a:pt x="22" y="35"/>
                  <a:pt x="21" y="36"/>
                  <a:pt x="21" y="36"/>
                </a:cubicBezTo>
                <a:cubicBezTo>
                  <a:pt x="22" y="35"/>
                  <a:pt x="22" y="33"/>
                  <a:pt x="23" y="33"/>
                </a:cubicBezTo>
                <a:cubicBezTo>
                  <a:pt x="22" y="34"/>
                  <a:pt x="22" y="34"/>
                  <a:pt x="22" y="34"/>
                </a:cubicBezTo>
                <a:cubicBezTo>
                  <a:pt x="22" y="34"/>
                  <a:pt x="22" y="33"/>
                  <a:pt x="22" y="35"/>
                </a:cubicBezTo>
                <a:cubicBezTo>
                  <a:pt x="22" y="34"/>
                  <a:pt x="21" y="38"/>
                  <a:pt x="21" y="37"/>
                </a:cubicBezTo>
                <a:cubicBezTo>
                  <a:pt x="22" y="35"/>
                  <a:pt x="22" y="36"/>
                  <a:pt x="21" y="36"/>
                </a:cubicBezTo>
                <a:cubicBezTo>
                  <a:pt x="22" y="35"/>
                  <a:pt x="22" y="34"/>
                  <a:pt x="22" y="34"/>
                </a:cubicBezTo>
                <a:cubicBezTo>
                  <a:pt x="21" y="36"/>
                  <a:pt x="22" y="34"/>
                  <a:pt x="22" y="34"/>
                </a:cubicBezTo>
                <a:cubicBezTo>
                  <a:pt x="22" y="34"/>
                  <a:pt x="22" y="35"/>
                  <a:pt x="22" y="36"/>
                </a:cubicBezTo>
                <a:cubicBezTo>
                  <a:pt x="22" y="34"/>
                  <a:pt x="22" y="35"/>
                  <a:pt x="22" y="36"/>
                </a:cubicBezTo>
                <a:cubicBezTo>
                  <a:pt x="23" y="33"/>
                  <a:pt x="22" y="35"/>
                  <a:pt x="23" y="34"/>
                </a:cubicBezTo>
                <a:cubicBezTo>
                  <a:pt x="23" y="34"/>
                  <a:pt x="23" y="34"/>
                  <a:pt x="23" y="33"/>
                </a:cubicBezTo>
                <a:cubicBezTo>
                  <a:pt x="23" y="33"/>
                  <a:pt x="23" y="33"/>
                  <a:pt x="23" y="33"/>
                </a:cubicBezTo>
                <a:cubicBezTo>
                  <a:pt x="23" y="33"/>
                  <a:pt x="23" y="34"/>
                  <a:pt x="22" y="35"/>
                </a:cubicBezTo>
                <a:cubicBezTo>
                  <a:pt x="22" y="35"/>
                  <a:pt x="22" y="36"/>
                  <a:pt x="22" y="36"/>
                </a:cubicBezTo>
                <a:cubicBezTo>
                  <a:pt x="22" y="37"/>
                  <a:pt x="21" y="37"/>
                  <a:pt x="21" y="37"/>
                </a:cubicBezTo>
                <a:cubicBezTo>
                  <a:pt x="22" y="36"/>
                  <a:pt x="22" y="37"/>
                  <a:pt x="22" y="36"/>
                </a:cubicBezTo>
                <a:cubicBezTo>
                  <a:pt x="21" y="37"/>
                  <a:pt x="21" y="38"/>
                  <a:pt x="21" y="38"/>
                </a:cubicBezTo>
                <a:cubicBezTo>
                  <a:pt x="21" y="38"/>
                  <a:pt x="21" y="37"/>
                  <a:pt x="22" y="36"/>
                </a:cubicBezTo>
                <a:cubicBezTo>
                  <a:pt x="21" y="38"/>
                  <a:pt x="21" y="38"/>
                  <a:pt x="21" y="38"/>
                </a:cubicBezTo>
                <a:cubicBezTo>
                  <a:pt x="23" y="35"/>
                  <a:pt x="21" y="41"/>
                  <a:pt x="22" y="37"/>
                </a:cubicBezTo>
                <a:cubicBezTo>
                  <a:pt x="22" y="37"/>
                  <a:pt x="22" y="37"/>
                  <a:pt x="22" y="38"/>
                </a:cubicBezTo>
                <a:cubicBezTo>
                  <a:pt x="22" y="38"/>
                  <a:pt x="21" y="39"/>
                  <a:pt x="21" y="39"/>
                </a:cubicBezTo>
                <a:cubicBezTo>
                  <a:pt x="22" y="38"/>
                  <a:pt x="22" y="38"/>
                  <a:pt x="22" y="38"/>
                </a:cubicBezTo>
                <a:cubicBezTo>
                  <a:pt x="21" y="40"/>
                  <a:pt x="23" y="36"/>
                  <a:pt x="22" y="39"/>
                </a:cubicBezTo>
                <a:cubicBezTo>
                  <a:pt x="23" y="36"/>
                  <a:pt x="22" y="38"/>
                  <a:pt x="23" y="35"/>
                </a:cubicBezTo>
                <a:cubicBezTo>
                  <a:pt x="23" y="35"/>
                  <a:pt x="23" y="36"/>
                  <a:pt x="23" y="35"/>
                </a:cubicBezTo>
                <a:cubicBezTo>
                  <a:pt x="23" y="37"/>
                  <a:pt x="22" y="37"/>
                  <a:pt x="22" y="38"/>
                </a:cubicBezTo>
                <a:cubicBezTo>
                  <a:pt x="23" y="35"/>
                  <a:pt x="22" y="39"/>
                  <a:pt x="22" y="37"/>
                </a:cubicBezTo>
                <a:cubicBezTo>
                  <a:pt x="22" y="37"/>
                  <a:pt x="24" y="34"/>
                  <a:pt x="23" y="35"/>
                </a:cubicBezTo>
                <a:cubicBezTo>
                  <a:pt x="22" y="38"/>
                  <a:pt x="23" y="35"/>
                  <a:pt x="23" y="35"/>
                </a:cubicBezTo>
                <a:cubicBezTo>
                  <a:pt x="23" y="36"/>
                  <a:pt x="23" y="36"/>
                  <a:pt x="22" y="38"/>
                </a:cubicBezTo>
                <a:cubicBezTo>
                  <a:pt x="23" y="37"/>
                  <a:pt x="22" y="38"/>
                  <a:pt x="23" y="37"/>
                </a:cubicBezTo>
                <a:cubicBezTo>
                  <a:pt x="22" y="38"/>
                  <a:pt x="22" y="39"/>
                  <a:pt x="22" y="39"/>
                </a:cubicBezTo>
                <a:cubicBezTo>
                  <a:pt x="22" y="38"/>
                  <a:pt x="22" y="39"/>
                  <a:pt x="22" y="39"/>
                </a:cubicBezTo>
                <a:cubicBezTo>
                  <a:pt x="23" y="36"/>
                  <a:pt x="23" y="36"/>
                  <a:pt x="24" y="35"/>
                </a:cubicBezTo>
                <a:cubicBezTo>
                  <a:pt x="23" y="35"/>
                  <a:pt x="23" y="36"/>
                  <a:pt x="23" y="36"/>
                </a:cubicBezTo>
                <a:cubicBezTo>
                  <a:pt x="23" y="36"/>
                  <a:pt x="23" y="35"/>
                  <a:pt x="23" y="36"/>
                </a:cubicBezTo>
                <a:cubicBezTo>
                  <a:pt x="23" y="37"/>
                  <a:pt x="23" y="37"/>
                  <a:pt x="23" y="37"/>
                </a:cubicBezTo>
                <a:cubicBezTo>
                  <a:pt x="23" y="36"/>
                  <a:pt x="23" y="37"/>
                  <a:pt x="22" y="38"/>
                </a:cubicBezTo>
                <a:cubicBezTo>
                  <a:pt x="22" y="38"/>
                  <a:pt x="22" y="38"/>
                  <a:pt x="22" y="39"/>
                </a:cubicBezTo>
                <a:cubicBezTo>
                  <a:pt x="22" y="38"/>
                  <a:pt x="22" y="40"/>
                  <a:pt x="23" y="38"/>
                </a:cubicBezTo>
                <a:cubicBezTo>
                  <a:pt x="23" y="37"/>
                  <a:pt x="22" y="40"/>
                  <a:pt x="22" y="40"/>
                </a:cubicBezTo>
                <a:cubicBezTo>
                  <a:pt x="22" y="38"/>
                  <a:pt x="23" y="36"/>
                  <a:pt x="24" y="35"/>
                </a:cubicBezTo>
                <a:cubicBezTo>
                  <a:pt x="23" y="37"/>
                  <a:pt x="23" y="37"/>
                  <a:pt x="24" y="35"/>
                </a:cubicBezTo>
                <a:cubicBezTo>
                  <a:pt x="24" y="35"/>
                  <a:pt x="24" y="35"/>
                  <a:pt x="24" y="35"/>
                </a:cubicBezTo>
                <a:cubicBezTo>
                  <a:pt x="23" y="37"/>
                  <a:pt x="23" y="37"/>
                  <a:pt x="23" y="38"/>
                </a:cubicBezTo>
                <a:cubicBezTo>
                  <a:pt x="23" y="37"/>
                  <a:pt x="22" y="40"/>
                  <a:pt x="23" y="37"/>
                </a:cubicBezTo>
                <a:cubicBezTo>
                  <a:pt x="22" y="39"/>
                  <a:pt x="22" y="39"/>
                  <a:pt x="22" y="40"/>
                </a:cubicBezTo>
                <a:cubicBezTo>
                  <a:pt x="22" y="40"/>
                  <a:pt x="22" y="40"/>
                  <a:pt x="22" y="40"/>
                </a:cubicBezTo>
                <a:cubicBezTo>
                  <a:pt x="22" y="40"/>
                  <a:pt x="22" y="40"/>
                  <a:pt x="22" y="41"/>
                </a:cubicBezTo>
                <a:cubicBezTo>
                  <a:pt x="22" y="41"/>
                  <a:pt x="22" y="39"/>
                  <a:pt x="23" y="38"/>
                </a:cubicBezTo>
                <a:cubicBezTo>
                  <a:pt x="21" y="41"/>
                  <a:pt x="22" y="39"/>
                  <a:pt x="22" y="40"/>
                </a:cubicBezTo>
                <a:cubicBezTo>
                  <a:pt x="23" y="39"/>
                  <a:pt x="23" y="38"/>
                  <a:pt x="23" y="37"/>
                </a:cubicBezTo>
                <a:cubicBezTo>
                  <a:pt x="23" y="39"/>
                  <a:pt x="23" y="36"/>
                  <a:pt x="24" y="36"/>
                </a:cubicBezTo>
                <a:cubicBezTo>
                  <a:pt x="24" y="36"/>
                  <a:pt x="24" y="36"/>
                  <a:pt x="24" y="36"/>
                </a:cubicBezTo>
                <a:cubicBezTo>
                  <a:pt x="24" y="36"/>
                  <a:pt x="24" y="36"/>
                  <a:pt x="24" y="36"/>
                </a:cubicBezTo>
                <a:cubicBezTo>
                  <a:pt x="24" y="36"/>
                  <a:pt x="24" y="36"/>
                  <a:pt x="24" y="36"/>
                </a:cubicBezTo>
                <a:cubicBezTo>
                  <a:pt x="24" y="36"/>
                  <a:pt x="24" y="37"/>
                  <a:pt x="24" y="37"/>
                </a:cubicBezTo>
                <a:cubicBezTo>
                  <a:pt x="24" y="37"/>
                  <a:pt x="24" y="37"/>
                  <a:pt x="24" y="37"/>
                </a:cubicBezTo>
                <a:cubicBezTo>
                  <a:pt x="24" y="37"/>
                  <a:pt x="24" y="37"/>
                  <a:pt x="24" y="37"/>
                </a:cubicBezTo>
                <a:cubicBezTo>
                  <a:pt x="24" y="37"/>
                  <a:pt x="24" y="37"/>
                  <a:pt x="24" y="37"/>
                </a:cubicBezTo>
                <a:cubicBezTo>
                  <a:pt x="23" y="39"/>
                  <a:pt x="22" y="42"/>
                  <a:pt x="22" y="43"/>
                </a:cubicBezTo>
                <a:cubicBezTo>
                  <a:pt x="23" y="41"/>
                  <a:pt x="23" y="42"/>
                  <a:pt x="24" y="40"/>
                </a:cubicBezTo>
                <a:cubicBezTo>
                  <a:pt x="24" y="41"/>
                  <a:pt x="23" y="42"/>
                  <a:pt x="23" y="42"/>
                </a:cubicBezTo>
                <a:cubicBezTo>
                  <a:pt x="24" y="41"/>
                  <a:pt x="23" y="42"/>
                  <a:pt x="23" y="42"/>
                </a:cubicBezTo>
                <a:cubicBezTo>
                  <a:pt x="24" y="39"/>
                  <a:pt x="23" y="43"/>
                  <a:pt x="24" y="41"/>
                </a:cubicBezTo>
                <a:cubicBezTo>
                  <a:pt x="24" y="41"/>
                  <a:pt x="24" y="41"/>
                  <a:pt x="24" y="40"/>
                </a:cubicBezTo>
                <a:cubicBezTo>
                  <a:pt x="24" y="40"/>
                  <a:pt x="24" y="40"/>
                  <a:pt x="24" y="39"/>
                </a:cubicBezTo>
                <a:cubicBezTo>
                  <a:pt x="24" y="41"/>
                  <a:pt x="24" y="40"/>
                  <a:pt x="24" y="40"/>
                </a:cubicBezTo>
                <a:cubicBezTo>
                  <a:pt x="24" y="40"/>
                  <a:pt x="24" y="41"/>
                  <a:pt x="24" y="41"/>
                </a:cubicBezTo>
                <a:cubicBezTo>
                  <a:pt x="24" y="41"/>
                  <a:pt x="24" y="41"/>
                  <a:pt x="24" y="41"/>
                </a:cubicBezTo>
                <a:cubicBezTo>
                  <a:pt x="25" y="39"/>
                  <a:pt x="24" y="39"/>
                  <a:pt x="24" y="39"/>
                </a:cubicBezTo>
                <a:cubicBezTo>
                  <a:pt x="24" y="39"/>
                  <a:pt x="25" y="39"/>
                  <a:pt x="25" y="39"/>
                </a:cubicBezTo>
                <a:cubicBezTo>
                  <a:pt x="24" y="40"/>
                  <a:pt x="24" y="41"/>
                  <a:pt x="24" y="41"/>
                </a:cubicBezTo>
                <a:cubicBezTo>
                  <a:pt x="24" y="41"/>
                  <a:pt x="23" y="43"/>
                  <a:pt x="24" y="42"/>
                </a:cubicBezTo>
                <a:cubicBezTo>
                  <a:pt x="24" y="41"/>
                  <a:pt x="24" y="40"/>
                  <a:pt x="25" y="39"/>
                </a:cubicBezTo>
                <a:cubicBezTo>
                  <a:pt x="25" y="39"/>
                  <a:pt x="25" y="39"/>
                  <a:pt x="25" y="39"/>
                </a:cubicBezTo>
                <a:cubicBezTo>
                  <a:pt x="25" y="39"/>
                  <a:pt x="24" y="40"/>
                  <a:pt x="24" y="41"/>
                </a:cubicBezTo>
                <a:cubicBezTo>
                  <a:pt x="24" y="41"/>
                  <a:pt x="24" y="42"/>
                  <a:pt x="24" y="43"/>
                </a:cubicBezTo>
                <a:cubicBezTo>
                  <a:pt x="25" y="40"/>
                  <a:pt x="24" y="42"/>
                  <a:pt x="24" y="41"/>
                </a:cubicBezTo>
                <a:cubicBezTo>
                  <a:pt x="24" y="41"/>
                  <a:pt x="24" y="41"/>
                  <a:pt x="24" y="41"/>
                </a:cubicBezTo>
                <a:cubicBezTo>
                  <a:pt x="24" y="41"/>
                  <a:pt x="24" y="41"/>
                  <a:pt x="24" y="41"/>
                </a:cubicBezTo>
                <a:cubicBezTo>
                  <a:pt x="24" y="43"/>
                  <a:pt x="24" y="43"/>
                  <a:pt x="23" y="45"/>
                </a:cubicBezTo>
                <a:cubicBezTo>
                  <a:pt x="23" y="45"/>
                  <a:pt x="23" y="45"/>
                  <a:pt x="24" y="43"/>
                </a:cubicBezTo>
                <a:cubicBezTo>
                  <a:pt x="24" y="43"/>
                  <a:pt x="24" y="43"/>
                  <a:pt x="24" y="43"/>
                </a:cubicBezTo>
                <a:cubicBezTo>
                  <a:pt x="24" y="42"/>
                  <a:pt x="24" y="44"/>
                  <a:pt x="23" y="45"/>
                </a:cubicBezTo>
                <a:cubicBezTo>
                  <a:pt x="23" y="45"/>
                  <a:pt x="23" y="45"/>
                  <a:pt x="23" y="45"/>
                </a:cubicBezTo>
                <a:cubicBezTo>
                  <a:pt x="24" y="42"/>
                  <a:pt x="23" y="45"/>
                  <a:pt x="24" y="43"/>
                </a:cubicBezTo>
                <a:cubicBezTo>
                  <a:pt x="23" y="45"/>
                  <a:pt x="24" y="43"/>
                  <a:pt x="24" y="43"/>
                </a:cubicBezTo>
                <a:cubicBezTo>
                  <a:pt x="24" y="44"/>
                  <a:pt x="24" y="44"/>
                  <a:pt x="23" y="45"/>
                </a:cubicBezTo>
                <a:cubicBezTo>
                  <a:pt x="24" y="45"/>
                  <a:pt x="24" y="45"/>
                  <a:pt x="24" y="43"/>
                </a:cubicBezTo>
                <a:cubicBezTo>
                  <a:pt x="25" y="42"/>
                  <a:pt x="24" y="44"/>
                  <a:pt x="24" y="43"/>
                </a:cubicBezTo>
                <a:cubicBezTo>
                  <a:pt x="25" y="42"/>
                  <a:pt x="24" y="42"/>
                  <a:pt x="25" y="42"/>
                </a:cubicBezTo>
                <a:cubicBezTo>
                  <a:pt x="24" y="43"/>
                  <a:pt x="23" y="46"/>
                  <a:pt x="24" y="45"/>
                </a:cubicBezTo>
                <a:cubicBezTo>
                  <a:pt x="24" y="44"/>
                  <a:pt x="24" y="42"/>
                  <a:pt x="25" y="42"/>
                </a:cubicBezTo>
                <a:cubicBezTo>
                  <a:pt x="25" y="42"/>
                  <a:pt x="25" y="42"/>
                  <a:pt x="25" y="42"/>
                </a:cubicBezTo>
                <a:cubicBezTo>
                  <a:pt x="25" y="42"/>
                  <a:pt x="24" y="43"/>
                  <a:pt x="24" y="43"/>
                </a:cubicBezTo>
                <a:cubicBezTo>
                  <a:pt x="24" y="43"/>
                  <a:pt x="24" y="43"/>
                  <a:pt x="24" y="45"/>
                </a:cubicBezTo>
                <a:cubicBezTo>
                  <a:pt x="24" y="44"/>
                  <a:pt x="25" y="42"/>
                  <a:pt x="24" y="44"/>
                </a:cubicBezTo>
                <a:cubicBezTo>
                  <a:pt x="24" y="44"/>
                  <a:pt x="24" y="43"/>
                  <a:pt x="25" y="42"/>
                </a:cubicBezTo>
                <a:cubicBezTo>
                  <a:pt x="25" y="42"/>
                  <a:pt x="25" y="42"/>
                  <a:pt x="25" y="42"/>
                </a:cubicBezTo>
                <a:cubicBezTo>
                  <a:pt x="25" y="42"/>
                  <a:pt x="25" y="43"/>
                  <a:pt x="25" y="43"/>
                </a:cubicBezTo>
                <a:cubicBezTo>
                  <a:pt x="25" y="42"/>
                  <a:pt x="25" y="42"/>
                  <a:pt x="24" y="43"/>
                </a:cubicBezTo>
                <a:cubicBezTo>
                  <a:pt x="25" y="43"/>
                  <a:pt x="25" y="43"/>
                  <a:pt x="25" y="42"/>
                </a:cubicBezTo>
                <a:cubicBezTo>
                  <a:pt x="25" y="42"/>
                  <a:pt x="25" y="42"/>
                  <a:pt x="25" y="42"/>
                </a:cubicBezTo>
                <a:cubicBezTo>
                  <a:pt x="25" y="43"/>
                  <a:pt x="25" y="43"/>
                  <a:pt x="24" y="43"/>
                </a:cubicBezTo>
                <a:cubicBezTo>
                  <a:pt x="25" y="43"/>
                  <a:pt x="25" y="42"/>
                  <a:pt x="24" y="44"/>
                </a:cubicBezTo>
                <a:cubicBezTo>
                  <a:pt x="25" y="43"/>
                  <a:pt x="25" y="43"/>
                  <a:pt x="25" y="43"/>
                </a:cubicBezTo>
                <a:cubicBezTo>
                  <a:pt x="25" y="44"/>
                  <a:pt x="25" y="44"/>
                  <a:pt x="25" y="44"/>
                </a:cubicBezTo>
                <a:cubicBezTo>
                  <a:pt x="25" y="44"/>
                  <a:pt x="25" y="44"/>
                  <a:pt x="25" y="44"/>
                </a:cubicBezTo>
                <a:cubicBezTo>
                  <a:pt x="25" y="44"/>
                  <a:pt x="25" y="44"/>
                  <a:pt x="25" y="43"/>
                </a:cubicBezTo>
                <a:cubicBezTo>
                  <a:pt x="25" y="43"/>
                  <a:pt x="25" y="44"/>
                  <a:pt x="25" y="45"/>
                </a:cubicBezTo>
                <a:cubicBezTo>
                  <a:pt x="25" y="46"/>
                  <a:pt x="24" y="47"/>
                  <a:pt x="24" y="48"/>
                </a:cubicBezTo>
                <a:cubicBezTo>
                  <a:pt x="24" y="49"/>
                  <a:pt x="24" y="50"/>
                  <a:pt x="24" y="51"/>
                </a:cubicBezTo>
                <a:cubicBezTo>
                  <a:pt x="24" y="51"/>
                  <a:pt x="24" y="51"/>
                  <a:pt x="24" y="50"/>
                </a:cubicBezTo>
                <a:cubicBezTo>
                  <a:pt x="23" y="53"/>
                  <a:pt x="23" y="50"/>
                  <a:pt x="22" y="52"/>
                </a:cubicBezTo>
                <a:cubicBezTo>
                  <a:pt x="22" y="52"/>
                  <a:pt x="22" y="53"/>
                  <a:pt x="21" y="53"/>
                </a:cubicBezTo>
                <a:cubicBezTo>
                  <a:pt x="21" y="52"/>
                  <a:pt x="23" y="49"/>
                  <a:pt x="23" y="49"/>
                </a:cubicBezTo>
                <a:close/>
                <a:moveTo>
                  <a:pt x="26" y="51"/>
                </a:moveTo>
                <a:cubicBezTo>
                  <a:pt x="26" y="51"/>
                  <a:pt x="26" y="51"/>
                  <a:pt x="26" y="51"/>
                </a:cubicBezTo>
                <a:cubicBezTo>
                  <a:pt x="26" y="50"/>
                  <a:pt x="26" y="50"/>
                  <a:pt x="26" y="50"/>
                </a:cubicBezTo>
                <a:cubicBezTo>
                  <a:pt x="26" y="50"/>
                  <a:pt x="26" y="50"/>
                  <a:pt x="26" y="51"/>
                </a:cubicBezTo>
                <a:close/>
                <a:moveTo>
                  <a:pt x="27" y="52"/>
                </a:moveTo>
                <a:cubicBezTo>
                  <a:pt x="27" y="52"/>
                  <a:pt x="27" y="52"/>
                  <a:pt x="27" y="52"/>
                </a:cubicBezTo>
                <a:cubicBezTo>
                  <a:pt x="27" y="51"/>
                  <a:pt x="27" y="51"/>
                  <a:pt x="27" y="52"/>
                </a:cubicBezTo>
                <a:close/>
                <a:moveTo>
                  <a:pt x="27" y="52"/>
                </a:moveTo>
                <a:cubicBezTo>
                  <a:pt x="27" y="52"/>
                  <a:pt x="27" y="52"/>
                  <a:pt x="27" y="52"/>
                </a:cubicBezTo>
                <a:cubicBezTo>
                  <a:pt x="27" y="53"/>
                  <a:pt x="27" y="52"/>
                  <a:pt x="26" y="51"/>
                </a:cubicBezTo>
                <a:cubicBezTo>
                  <a:pt x="26" y="51"/>
                  <a:pt x="26" y="51"/>
                  <a:pt x="26" y="51"/>
                </a:cubicBezTo>
                <a:cubicBezTo>
                  <a:pt x="27" y="52"/>
                  <a:pt x="27" y="52"/>
                  <a:pt x="27" y="52"/>
                </a:cubicBezTo>
                <a:cubicBezTo>
                  <a:pt x="27" y="52"/>
                  <a:pt x="27" y="52"/>
                  <a:pt x="27" y="52"/>
                </a:cubicBezTo>
                <a:close/>
                <a:moveTo>
                  <a:pt x="24" y="53"/>
                </a:moveTo>
                <a:cubicBezTo>
                  <a:pt x="24" y="52"/>
                  <a:pt x="24" y="51"/>
                  <a:pt x="24" y="51"/>
                </a:cubicBezTo>
                <a:cubicBezTo>
                  <a:pt x="24" y="51"/>
                  <a:pt x="24" y="51"/>
                  <a:pt x="25" y="51"/>
                </a:cubicBezTo>
                <a:cubicBezTo>
                  <a:pt x="25" y="51"/>
                  <a:pt x="25" y="51"/>
                  <a:pt x="25" y="51"/>
                </a:cubicBezTo>
                <a:cubicBezTo>
                  <a:pt x="25" y="51"/>
                  <a:pt x="25" y="51"/>
                  <a:pt x="25" y="51"/>
                </a:cubicBezTo>
                <a:cubicBezTo>
                  <a:pt x="25" y="52"/>
                  <a:pt x="25" y="53"/>
                  <a:pt x="24" y="53"/>
                </a:cubicBezTo>
                <a:cubicBezTo>
                  <a:pt x="25" y="50"/>
                  <a:pt x="24" y="53"/>
                  <a:pt x="24" y="53"/>
                </a:cubicBezTo>
                <a:close/>
                <a:moveTo>
                  <a:pt x="24" y="51"/>
                </a:moveTo>
                <a:cubicBezTo>
                  <a:pt x="24" y="51"/>
                  <a:pt x="24" y="51"/>
                  <a:pt x="24" y="51"/>
                </a:cubicBezTo>
                <a:cubicBezTo>
                  <a:pt x="24" y="51"/>
                  <a:pt x="24" y="51"/>
                  <a:pt x="24" y="51"/>
                </a:cubicBezTo>
                <a:close/>
                <a:moveTo>
                  <a:pt x="26" y="50"/>
                </a:moveTo>
                <a:cubicBezTo>
                  <a:pt x="26" y="50"/>
                  <a:pt x="26" y="51"/>
                  <a:pt x="26" y="51"/>
                </a:cubicBezTo>
                <a:cubicBezTo>
                  <a:pt x="26" y="51"/>
                  <a:pt x="26" y="51"/>
                  <a:pt x="26" y="51"/>
                </a:cubicBezTo>
                <a:cubicBezTo>
                  <a:pt x="26" y="50"/>
                  <a:pt x="26" y="50"/>
                  <a:pt x="26" y="50"/>
                </a:cubicBezTo>
                <a:close/>
                <a:moveTo>
                  <a:pt x="26" y="53"/>
                </a:moveTo>
                <a:cubicBezTo>
                  <a:pt x="26" y="53"/>
                  <a:pt x="26" y="54"/>
                  <a:pt x="26" y="53"/>
                </a:cubicBezTo>
                <a:cubicBezTo>
                  <a:pt x="26" y="53"/>
                  <a:pt x="26" y="52"/>
                  <a:pt x="26" y="52"/>
                </a:cubicBezTo>
                <a:cubicBezTo>
                  <a:pt x="26" y="52"/>
                  <a:pt x="27" y="52"/>
                  <a:pt x="27" y="53"/>
                </a:cubicBezTo>
                <a:cubicBezTo>
                  <a:pt x="26" y="54"/>
                  <a:pt x="26" y="54"/>
                  <a:pt x="25" y="54"/>
                </a:cubicBezTo>
                <a:cubicBezTo>
                  <a:pt x="26" y="54"/>
                  <a:pt x="26" y="53"/>
                  <a:pt x="26" y="53"/>
                </a:cubicBezTo>
                <a:close/>
                <a:moveTo>
                  <a:pt x="30" y="55"/>
                </a:moveTo>
                <a:cubicBezTo>
                  <a:pt x="32" y="53"/>
                  <a:pt x="29" y="58"/>
                  <a:pt x="28" y="58"/>
                </a:cubicBezTo>
                <a:cubicBezTo>
                  <a:pt x="28" y="57"/>
                  <a:pt x="30" y="56"/>
                  <a:pt x="30" y="55"/>
                </a:cubicBezTo>
                <a:close/>
                <a:moveTo>
                  <a:pt x="37" y="63"/>
                </a:moveTo>
                <a:cubicBezTo>
                  <a:pt x="37" y="62"/>
                  <a:pt x="38" y="62"/>
                  <a:pt x="38" y="62"/>
                </a:cubicBezTo>
                <a:cubicBezTo>
                  <a:pt x="38" y="61"/>
                  <a:pt x="38" y="61"/>
                  <a:pt x="40" y="59"/>
                </a:cubicBezTo>
                <a:cubicBezTo>
                  <a:pt x="40" y="60"/>
                  <a:pt x="39" y="61"/>
                  <a:pt x="38" y="63"/>
                </a:cubicBezTo>
                <a:cubicBezTo>
                  <a:pt x="38" y="62"/>
                  <a:pt x="37" y="63"/>
                  <a:pt x="37" y="63"/>
                </a:cubicBezTo>
                <a:close/>
                <a:moveTo>
                  <a:pt x="64" y="81"/>
                </a:moveTo>
                <a:cubicBezTo>
                  <a:pt x="64" y="80"/>
                  <a:pt x="65" y="79"/>
                  <a:pt x="65" y="79"/>
                </a:cubicBezTo>
                <a:cubicBezTo>
                  <a:pt x="65" y="79"/>
                  <a:pt x="65" y="79"/>
                  <a:pt x="64" y="79"/>
                </a:cubicBezTo>
                <a:cubicBezTo>
                  <a:pt x="65" y="79"/>
                  <a:pt x="63" y="81"/>
                  <a:pt x="62" y="81"/>
                </a:cubicBezTo>
                <a:cubicBezTo>
                  <a:pt x="64" y="80"/>
                  <a:pt x="64" y="79"/>
                  <a:pt x="65" y="78"/>
                </a:cubicBezTo>
                <a:cubicBezTo>
                  <a:pt x="64" y="79"/>
                  <a:pt x="65" y="77"/>
                  <a:pt x="64" y="77"/>
                </a:cubicBezTo>
                <a:cubicBezTo>
                  <a:pt x="63" y="79"/>
                  <a:pt x="62" y="78"/>
                  <a:pt x="63" y="77"/>
                </a:cubicBezTo>
                <a:cubicBezTo>
                  <a:pt x="64" y="77"/>
                  <a:pt x="62" y="79"/>
                  <a:pt x="64" y="77"/>
                </a:cubicBezTo>
                <a:cubicBezTo>
                  <a:pt x="64" y="77"/>
                  <a:pt x="62" y="77"/>
                  <a:pt x="61" y="78"/>
                </a:cubicBezTo>
                <a:cubicBezTo>
                  <a:pt x="63" y="77"/>
                  <a:pt x="60" y="80"/>
                  <a:pt x="63" y="79"/>
                </a:cubicBezTo>
                <a:cubicBezTo>
                  <a:pt x="61" y="80"/>
                  <a:pt x="63" y="79"/>
                  <a:pt x="63" y="79"/>
                </a:cubicBezTo>
                <a:cubicBezTo>
                  <a:pt x="62" y="80"/>
                  <a:pt x="63" y="80"/>
                  <a:pt x="62" y="81"/>
                </a:cubicBezTo>
                <a:cubicBezTo>
                  <a:pt x="61" y="80"/>
                  <a:pt x="59" y="78"/>
                  <a:pt x="57" y="76"/>
                </a:cubicBezTo>
                <a:cubicBezTo>
                  <a:pt x="56" y="75"/>
                  <a:pt x="56" y="74"/>
                  <a:pt x="55" y="73"/>
                </a:cubicBezTo>
                <a:cubicBezTo>
                  <a:pt x="54" y="72"/>
                  <a:pt x="54" y="71"/>
                  <a:pt x="53" y="70"/>
                </a:cubicBezTo>
                <a:cubicBezTo>
                  <a:pt x="51" y="71"/>
                  <a:pt x="53" y="69"/>
                  <a:pt x="51" y="69"/>
                </a:cubicBezTo>
                <a:cubicBezTo>
                  <a:pt x="52" y="69"/>
                  <a:pt x="52" y="68"/>
                  <a:pt x="52" y="67"/>
                </a:cubicBezTo>
                <a:cubicBezTo>
                  <a:pt x="53" y="68"/>
                  <a:pt x="52" y="69"/>
                  <a:pt x="53" y="68"/>
                </a:cubicBezTo>
                <a:cubicBezTo>
                  <a:pt x="52" y="67"/>
                  <a:pt x="54" y="66"/>
                  <a:pt x="54" y="64"/>
                </a:cubicBezTo>
                <a:cubicBezTo>
                  <a:pt x="53" y="65"/>
                  <a:pt x="53" y="66"/>
                  <a:pt x="52" y="66"/>
                </a:cubicBezTo>
                <a:cubicBezTo>
                  <a:pt x="52" y="66"/>
                  <a:pt x="52" y="67"/>
                  <a:pt x="52" y="67"/>
                </a:cubicBezTo>
                <a:cubicBezTo>
                  <a:pt x="52" y="65"/>
                  <a:pt x="51" y="65"/>
                  <a:pt x="49" y="65"/>
                </a:cubicBezTo>
                <a:cubicBezTo>
                  <a:pt x="49" y="65"/>
                  <a:pt x="49" y="65"/>
                  <a:pt x="49" y="64"/>
                </a:cubicBezTo>
                <a:cubicBezTo>
                  <a:pt x="49" y="64"/>
                  <a:pt x="50" y="65"/>
                  <a:pt x="50" y="64"/>
                </a:cubicBezTo>
                <a:cubicBezTo>
                  <a:pt x="50" y="63"/>
                  <a:pt x="48" y="66"/>
                  <a:pt x="48" y="66"/>
                </a:cubicBezTo>
                <a:cubicBezTo>
                  <a:pt x="48" y="64"/>
                  <a:pt x="50" y="64"/>
                  <a:pt x="50" y="63"/>
                </a:cubicBezTo>
                <a:cubicBezTo>
                  <a:pt x="49" y="63"/>
                  <a:pt x="48" y="65"/>
                  <a:pt x="47" y="65"/>
                </a:cubicBezTo>
                <a:cubicBezTo>
                  <a:pt x="49" y="63"/>
                  <a:pt x="49" y="62"/>
                  <a:pt x="49" y="61"/>
                </a:cubicBezTo>
                <a:cubicBezTo>
                  <a:pt x="48" y="62"/>
                  <a:pt x="50" y="59"/>
                  <a:pt x="48" y="61"/>
                </a:cubicBezTo>
                <a:cubicBezTo>
                  <a:pt x="49" y="57"/>
                  <a:pt x="44" y="63"/>
                  <a:pt x="44" y="61"/>
                </a:cubicBezTo>
                <a:cubicBezTo>
                  <a:pt x="46" y="59"/>
                  <a:pt x="44" y="62"/>
                  <a:pt x="46" y="60"/>
                </a:cubicBezTo>
                <a:cubicBezTo>
                  <a:pt x="46" y="59"/>
                  <a:pt x="45" y="59"/>
                  <a:pt x="44" y="60"/>
                </a:cubicBezTo>
                <a:cubicBezTo>
                  <a:pt x="45" y="59"/>
                  <a:pt x="45" y="58"/>
                  <a:pt x="45" y="58"/>
                </a:cubicBezTo>
                <a:cubicBezTo>
                  <a:pt x="43" y="59"/>
                  <a:pt x="44" y="56"/>
                  <a:pt x="42" y="59"/>
                </a:cubicBezTo>
                <a:cubicBezTo>
                  <a:pt x="41" y="58"/>
                  <a:pt x="42" y="57"/>
                  <a:pt x="41" y="58"/>
                </a:cubicBezTo>
                <a:cubicBezTo>
                  <a:pt x="41" y="58"/>
                  <a:pt x="41" y="59"/>
                  <a:pt x="41" y="59"/>
                </a:cubicBezTo>
                <a:cubicBezTo>
                  <a:pt x="41" y="58"/>
                  <a:pt x="41" y="58"/>
                  <a:pt x="42" y="57"/>
                </a:cubicBezTo>
                <a:cubicBezTo>
                  <a:pt x="41" y="57"/>
                  <a:pt x="42" y="55"/>
                  <a:pt x="41" y="56"/>
                </a:cubicBezTo>
                <a:cubicBezTo>
                  <a:pt x="41" y="56"/>
                  <a:pt x="40" y="56"/>
                  <a:pt x="40" y="57"/>
                </a:cubicBezTo>
                <a:cubicBezTo>
                  <a:pt x="40" y="57"/>
                  <a:pt x="40" y="57"/>
                  <a:pt x="40" y="57"/>
                </a:cubicBezTo>
                <a:cubicBezTo>
                  <a:pt x="40" y="58"/>
                  <a:pt x="41" y="57"/>
                  <a:pt x="41" y="57"/>
                </a:cubicBezTo>
                <a:cubicBezTo>
                  <a:pt x="41" y="57"/>
                  <a:pt x="40" y="58"/>
                  <a:pt x="40" y="58"/>
                </a:cubicBezTo>
                <a:cubicBezTo>
                  <a:pt x="40" y="56"/>
                  <a:pt x="37" y="59"/>
                  <a:pt x="39" y="56"/>
                </a:cubicBezTo>
                <a:cubicBezTo>
                  <a:pt x="38" y="58"/>
                  <a:pt x="36" y="58"/>
                  <a:pt x="37" y="59"/>
                </a:cubicBezTo>
                <a:cubicBezTo>
                  <a:pt x="39" y="57"/>
                  <a:pt x="36" y="59"/>
                  <a:pt x="37" y="58"/>
                </a:cubicBezTo>
                <a:cubicBezTo>
                  <a:pt x="37" y="58"/>
                  <a:pt x="38" y="57"/>
                  <a:pt x="38" y="57"/>
                </a:cubicBezTo>
                <a:cubicBezTo>
                  <a:pt x="38" y="58"/>
                  <a:pt x="38" y="59"/>
                  <a:pt x="37" y="60"/>
                </a:cubicBezTo>
                <a:cubicBezTo>
                  <a:pt x="35" y="60"/>
                  <a:pt x="35" y="59"/>
                  <a:pt x="34" y="58"/>
                </a:cubicBezTo>
                <a:cubicBezTo>
                  <a:pt x="36" y="55"/>
                  <a:pt x="33" y="57"/>
                  <a:pt x="34" y="55"/>
                </a:cubicBezTo>
                <a:cubicBezTo>
                  <a:pt x="35" y="55"/>
                  <a:pt x="35" y="55"/>
                  <a:pt x="36" y="54"/>
                </a:cubicBezTo>
                <a:cubicBezTo>
                  <a:pt x="36" y="54"/>
                  <a:pt x="36" y="54"/>
                  <a:pt x="36" y="53"/>
                </a:cubicBezTo>
                <a:cubicBezTo>
                  <a:pt x="36" y="53"/>
                  <a:pt x="36" y="52"/>
                  <a:pt x="35" y="53"/>
                </a:cubicBezTo>
                <a:cubicBezTo>
                  <a:pt x="36" y="55"/>
                  <a:pt x="33" y="55"/>
                  <a:pt x="33" y="56"/>
                </a:cubicBezTo>
                <a:cubicBezTo>
                  <a:pt x="33" y="54"/>
                  <a:pt x="33" y="55"/>
                  <a:pt x="31" y="56"/>
                </a:cubicBezTo>
                <a:cubicBezTo>
                  <a:pt x="33" y="54"/>
                  <a:pt x="29" y="56"/>
                  <a:pt x="31" y="54"/>
                </a:cubicBezTo>
                <a:cubicBezTo>
                  <a:pt x="31" y="55"/>
                  <a:pt x="32" y="55"/>
                  <a:pt x="33" y="54"/>
                </a:cubicBezTo>
                <a:cubicBezTo>
                  <a:pt x="33" y="54"/>
                  <a:pt x="32" y="53"/>
                  <a:pt x="32" y="53"/>
                </a:cubicBezTo>
                <a:cubicBezTo>
                  <a:pt x="31" y="52"/>
                  <a:pt x="32" y="53"/>
                  <a:pt x="32" y="51"/>
                </a:cubicBezTo>
                <a:cubicBezTo>
                  <a:pt x="32" y="52"/>
                  <a:pt x="31" y="52"/>
                  <a:pt x="32" y="53"/>
                </a:cubicBezTo>
                <a:cubicBezTo>
                  <a:pt x="31" y="53"/>
                  <a:pt x="31" y="54"/>
                  <a:pt x="30" y="54"/>
                </a:cubicBezTo>
                <a:cubicBezTo>
                  <a:pt x="30" y="53"/>
                  <a:pt x="31" y="53"/>
                  <a:pt x="31" y="52"/>
                </a:cubicBezTo>
                <a:cubicBezTo>
                  <a:pt x="31" y="53"/>
                  <a:pt x="31" y="53"/>
                  <a:pt x="30" y="53"/>
                </a:cubicBezTo>
                <a:cubicBezTo>
                  <a:pt x="30" y="52"/>
                  <a:pt x="30" y="52"/>
                  <a:pt x="30" y="52"/>
                </a:cubicBezTo>
                <a:cubicBezTo>
                  <a:pt x="30" y="52"/>
                  <a:pt x="29" y="51"/>
                  <a:pt x="29" y="51"/>
                </a:cubicBezTo>
                <a:cubicBezTo>
                  <a:pt x="30" y="52"/>
                  <a:pt x="29" y="52"/>
                  <a:pt x="30" y="53"/>
                </a:cubicBezTo>
                <a:cubicBezTo>
                  <a:pt x="29" y="53"/>
                  <a:pt x="29" y="53"/>
                  <a:pt x="28" y="52"/>
                </a:cubicBezTo>
                <a:cubicBezTo>
                  <a:pt x="28" y="52"/>
                  <a:pt x="28" y="52"/>
                  <a:pt x="28" y="52"/>
                </a:cubicBezTo>
                <a:cubicBezTo>
                  <a:pt x="28" y="52"/>
                  <a:pt x="28" y="52"/>
                  <a:pt x="28" y="52"/>
                </a:cubicBezTo>
                <a:cubicBezTo>
                  <a:pt x="28" y="51"/>
                  <a:pt x="27" y="51"/>
                  <a:pt x="27" y="50"/>
                </a:cubicBezTo>
                <a:cubicBezTo>
                  <a:pt x="28" y="52"/>
                  <a:pt x="27" y="49"/>
                  <a:pt x="27" y="52"/>
                </a:cubicBezTo>
                <a:cubicBezTo>
                  <a:pt x="27" y="49"/>
                  <a:pt x="27" y="51"/>
                  <a:pt x="27" y="52"/>
                </a:cubicBezTo>
                <a:cubicBezTo>
                  <a:pt x="27" y="51"/>
                  <a:pt x="27" y="51"/>
                  <a:pt x="27" y="51"/>
                </a:cubicBezTo>
                <a:cubicBezTo>
                  <a:pt x="27" y="50"/>
                  <a:pt x="27" y="50"/>
                  <a:pt x="26" y="50"/>
                </a:cubicBezTo>
                <a:cubicBezTo>
                  <a:pt x="26" y="50"/>
                  <a:pt x="26" y="50"/>
                  <a:pt x="26" y="49"/>
                </a:cubicBezTo>
                <a:cubicBezTo>
                  <a:pt x="27" y="49"/>
                  <a:pt x="27" y="48"/>
                  <a:pt x="27" y="48"/>
                </a:cubicBezTo>
                <a:cubicBezTo>
                  <a:pt x="28" y="48"/>
                  <a:pt x="28" y="48"/>
                  <a:pt x="30" y="49"/>
                </a:cubicBezTo>
                <a:cubicBezTo>
                  <a:pt x="28" y="47"/>
                  <a:pt x="30" y="49"/>
                  <a:pt x="29" y="47"/>
                </a:cubicBezTo>
                <a:cubicBezTo>
                  <a:pt x="30" y="48"/>
                  <a:pt x="30" y="48"/>
                  <a:pt x="30" y="49"/>
                </a:cubicBezTo>
                <a:cubicBezTo>
                  <a:pt x="30" y="49"/>
                  <a:pt x="30" y="48"/>
                  <a:pt x="30" y="49"/>
                </a:cubicBezTo>
                <a:cubicBezTo>
                  <a:pt x="31" y="49"/>
                  <a:pt x="31" y="50"/>
                  <a:pt x="33" y="51"/>
                </a:cubicBezTo>
                <a:cubicBezTo>
                  <a:pt x="32" y="50"/>
                  <a:pt x="32" y="50"/>
                  <a:pt x="31" y="49"/>
                </a:cubicBezTo>
                <a:cubicBezTo>
                  <a:pt x="31" y="49"/>
                  <a:pt x="31" y="49"/>
                  <a:pt x="31" y="49"/>
                </a:cubicBezTo>
                <a:cubicBezTo>
                  <a:pt x="31" y="50"/>
                  <a:pt x="31" y="49"/>
                  <a:pt x="30" y="47"/>
                </a:cubicBezTo>
                <a:cubicBezTo>
                  <a:pt x="31" y="48"/>
                  <a:pt x="31" y="48"/>
                  <a:pt x="31" y="48"/>
                </a:cubicBezTo>
                <a:cubicBezTo>
                  <a:pt x="31" y="48"/>
                  <a:pt x="31" y="48"/>
                  <a:pt x="32" y="49"/>
                </a:cubicBezTo>
                <a:cubicBezTo>
                  <a:pt x="32" y="49"/>
                  <a:pt x="30" y="47"/>
                  <a:pt x="30" y="47"/>
                </a:cubicBezTo>
                <a:cubicBezTo>
                  <a:pt x="31" y="47"/>
                  <a:pt x="32" y="49"/>
                  <a:pt x="32" y="49"/>
                </a:cubicBezTo>
                <a:cubicBezTo>
                  <a:pt x="32" y="49"/>
                  <a:pt x="31" y="47"/>
                  <a:pt x="30" y="47"/>
                </a:cubicBezTo>
                <a:cubicBezTo>
                  <a:pt x="32" y="49"/>
                  <a:pt x="32" y="49"/>
                  <a:pt x="33" y="50"/>
                </a:cubicBezTo>
                <a:cubicBezTo>
                  <a:pt x="32" y="48"/>
                  <a:pt x="35" y="51"/>
                  <a:pt x="33" y="49"/>
                </a:cubicBezTo>
                <a:cubicBezTo>
                  <a:pt x="36" y="51"/>
                  <a:pt x="30" y="46"/>
                  <a:pt x="32" y="47"/>
                </a:cubicBezTo>
                <a:cubicBezTo>
                  <a:pt x="34" y="49"/>
                  <a:pt x="31" y="47"/>
                  <a:pt x="32" y="48"/>
                </a:cubicBezTo>
                <a:cubicBezTo>
                  <a:pt x="33" y="48"/>
                  <a:pt x="33" y="48"/>
                  <a:pt x="32" y="47"/>
                </a:cubicBezTo>
                <a:cubicBezTo>
                  <a:pt x="33" y="48"/>
                  <a:pt x="34" y="48"/>
                  <a:pt x="34" y="48"/>
                </a:cubicBezTo>
                <a:cubicBezTo>
                  <a:pt x="32" y="47"/>
                  <a:pt x="35" y="49"/>
                  <a:pt x="32" y="46"/>
                </a:cubicBezTo>
                <a:cubicBezTo>
                  <a:pt x="32" y="46"/>
                  <a:pt x="33" y="47"/>
                  <a:pt x="32" y="46"/>
                </a:cubicBezTo>
                <a:cubicBezTo>
                  <a:pt x="32" y="46"/>
                  <a:pt x="32" y="46"/>
                  <a:pt x="32" y="46"/>
                </a:cubicBezTo>
                <a:cubicBezTo>
                  <a:pt x="32" y="46"/>
                  <a:pt x="33" y="46"/>
                  <a:pt x="34" y="47"/>
                </a:cubicBezTo>
                <a:cubicBezTo>
                  <a:pt x="33" y="47"/>
                  <a:pt x="35" y="48"/>
                  <a:pt x="34" y="47"/>
                </a:cubicBezTo>
                <a:cubicBezTo>
                  <a:pt x="34" y="47"/>
                  <a:pt x="33" y="47"/>
                  <a:pt x="33" y="46"/>
                </a:cubicBezTo>
                <a:cubicBezTo>
                  <a:pt x="33" y="46"/>
                  <a:pt x="33" y="46"/>
                  <a:pt x="32" y="46"/>
                </a:cubicBezTo>
                <a:cubicBezTo>
                  <a:pt x="32" y="46"/>
                  <a:pt x="33" y="47"/>
                  <a:pt x="33" y="47"/>
                </a:cubicBezTo>
                <a:cubicBezTo>
                  <a:pt x="33" y="46"/>
                  <a:pt x="32" y="46"/>
                  <a:pt x="32" y="46"/>
                </a:cubicBezTo>
                <a:cubicBezTo>
                  <a:pt x="33" y="46"/>
                  <a:pt x="30" y="44"/>
                  <a:pt x="33" y="46"/>
                </a:cubicBezTo>
                <a:cubicBezTo>
                  <a:pt x="31" y="45"/>
                  <a:pt x="30" y="44"/>
                  <a:pt x="30" y="44"/>
                </a:cubicBezTo>
                <a:cubicBezTo>
                  <a:pt x="32" y="45"/>
                  <a:pt x="30" y="43"/>
                  <a:pt x="31" y="44"/>
                </a:cubicBezTo>
                <a:cubicBezTo>
                  <a:pt x="31" y="44"/>
                  <a:pt x="31" y="45"/>
                  <a:pt x="31" y="45"/>
                </a:cubicBezTo>
                <a:cubicBezTo>
                  <a:pt x="31" y="45"/>
                  <a:pt x="31" y="44"/>
                  <a:pt x="30" y="44"/>
                </a:cubicBezTo>
                <a:cubicBezTo>
                  <a:pt x="29" y="43"/>
                  <a:pt x="29" y="43"/>
                  <a:pt x="29" y="43"/>
                </a:cubicBezTo>
                <a:cubicBezTo>
                  <a:pt x="33" y="45"/>
                  <a:pt x="30" y="43"/>
                  <a:pt x="32" y="44"/>
                </a:cubicBezTo>
                <a:cubicBezTo>
                  <a:pt x="32" y="44"/>
                  <a:pt x="32" y="45"/>
                  <a:pt x="33" y="45"/>
                </a:cubicBezTo>
                <a:cubicBezTo>
                  <a:pt x="33" y="45"/>
                  <a:pt x="33" y="45"/>
                  <a:pt x="34" y="46"/>
                </a:cubicBezTo>
                <a:cubicBezTo>
                  <a:pt x="34" y="46"/>
                  <a:pt x="34" y="46"/>
                  <a:pt x="34" y="45"/>
                </a:cubicBezTo>
                <a:cubicBezTo>
                  <a:pt x="33" y="45"/>
                  <a:pt x="31" y="44"/>
                  <a:pt x="30" y="43"/>
                </a:cubicBezTo>
                <a:cubicBezTo>
                  <a:pt x="32" y="44"/>
                  <a:pt x="31" y="43"/>
                  <a:pt x="29" y="42"/>
                </a:cubicBezTo>
                <a:cubicBezTo>
                  <a:pt x="32" y="44"/>
                  <a:pt x="29" y="42"/>
                  <a:pt x="31" y="43"/>
                </a:cubicBezTo>
                <a:cubicBezTo>
                  <a:pt x="30" y="43"/>
                  <a:pt x="31" y="43"/>
                  <a:pt x="31" y="44"/>
                </a:cubicBezTo>
                <a:cubicBezTo>
                  <a:pt x="33" y="44"/>
                  <a:pt x="32" y="43"/>
                  <a:pt x="30" y="42"/>
                </a:cubicBezTo>
                <a:cubicBezTo>
                  <a:pt x="31" y="43"/>
                  <a:pt x="32" y="43"/>
                  <a:pt x="32" y="44"/>
                </a:cubicBezTo>
                <a:cubicBezTo>
                  <a:pt x="30" y="42"/>
                  <a:pt x="31" y="42"/>
                  <a:pt x="31" y="42"/>
                </a:cubicBezTo>
                <a:cubicBezTo>
                  <a:pt x="31" y="42"/>
                  <a:pt x="29" y="41"/>
                  <a:pt x="29" y="41"/>
                </a:cubicBezTo>
                <a:cubicBezTo>
                  <a:pt x="29" y="41"/>
                  <a:pt x="29" y="41"/>
                  <a:pt x="30" y="41"/>
                </a:cubicBezTo>
                <a:cubicBezTo>
                  <a:pt x="30" y="41"/>
                  <a:pt x="29" y="41"/>
                  <a:pt x="30" y="42"/>
                </a:cubicBezTo>
                <a:cubicBezTo>
                  <a:pt x="30" y="41"/>
                  <a:pt x="33" y="43"/>
                  <a:pt x="32" y="42"/>
                </a:cubicBezTo>
                <a:cubicBezTo>
                  <a:pt x="31" y="42"/>
                  <a:pt x="31" y="42"/>
                  <a:pt x="32" y="42"/>
                </a:cubicBezTo>
                <a:cubicBezTo>
                  <a:pt x="30" y="41"/>
                  <a:pt x="30" y="41"/>
                  <a:pt x="29" y="41"/>
                </a:cubicBezTo>
                <a:cubicBezTo>
                  <a:pt x="32" y="42"/>
                  <a:pt x="29" y="41"/>
                  <a:pt x="29" y="41"/>
                </a:cubicBezTo>
                <a:cubicBezTo>
                  <a:pt x="30" y="41"/>
                  <a:pt x="31" y="41"/>
                  <a:pt x="31" y="42"/>
                </a:cubicBezTo>
                <a:cubicBezTo>
                  <a:pt x="30" y="41"/>
                  <a:pt x="31" y="41"/>
                  <a:pt x="31" y="41"/>
                </a:cubicBezTo>
                <a:cubicBezTo>
                  <a:pt x="29" y="40"/>
                  <a:pt x="31" y="41"/>
                  <a:pt x="29" y="40"/>
                </a:cubicBezTo>
                <a:cubicBezTo>
                  <a:pt x="29" y="40"/>
                  <a:pt x="29" y="40"/>
                  <a:pt x="28" y="40"/>
                </a:cubicBezTo>
                <a:cubicBezTo>
                  <a:pt x="28" y="40"/>
                  <a:pt x="28" y="40"/>
                  <a:pt x="28" y="40"/>
                </a:cubicBezTo>
                <a:cubicBezTo>
                  <a:pt x="29" y="40"/>
                  <a:pt x="32" y="42"/>
                  <a:pt x="32" y="42"/>
                </a:cubicBezTo>
                <a:cubicBezTo>
                  <a:pt x="32" y="41"/>
                  <a:pt x="32" y="42"/>
                  <a:pt x="32" y="41"/>
                </a:cubicBezTo>
                <a:cubicBezTo>
                  <a:pt x="33" y="42"/>
                  <a:pt x="33" y="42"/>
                  <a:pt x="34" y="42"/>
                </a:cubicBezTo>
                <a:cubicBezTo>
                  <a:pt x="33" y="42"/>
                  <a:pt x="33" y="42"/>
                  <a:pt x="32" y="41"/>
                </a:cubicBezTo>
                <a:cubicBezTo>
                  <a:pt x="33" y="42"/>
                  <a:pt x="34" y="42"/>
                  <a:pt x="34" y="41"/>
                </a:cubicBezTo>
                <a:cubicBezTo>
                  <a:pt x="31" y="40"/>
                  <a:pt x="36" y="42"/>
                  <a:pt x="33" y="40"/>
                </a:cubicBezTo>
                <a:cubicBezTo>
                  <a:pt x="33" y="40"/>
                  <a:pt x="35" y="41"/>
                  <a:pt x="35" y="41"/>
                </a:cubicBezTo>
                <a:cubicBezTo>
                  <a:pt x="34" y="41"/>
                  <a:pt x="34" y="41"/>
                  <a:pt x="34" y="40"/>
                </a:cubicBezTo>
                <a:cubicBezTo>
                  <a:pt x="36" y="41"/>
                  <a:pt x="32" y="40"/>
                  <a:pt x="35" y="41"/>
                </a:cubicBezTo>
                <a:cubicBezTo>
                  <a:pt x="32" y="40"/>
                  <a:pt x="34" y="40"/>
                  <a:pt x="31" y="39"/>
                </a:cubicBezTo>
                <a:cubicBezTo>
                  <a:pt x="31" y="39"/>
                  <a:pt x="32" y="39"/>
                  <a:pt x="31" y="39"/>
                </a:cubicBezTo>
                <a:cubicBezTo>
                  <a:pt x="33" y="40"/>
                  <a:pt x="33" y="40"/>
                  <a:pt x="34" y="40"/>
                </a:cubicBezTo>
                <a:cubicBezTo>
                  <a:pt x="32" y="39"/>
                  <a:pt x="35" y="40"/>
                  <a:pt x="33" y="40"/>
                </a:cubicBezTo>
                <a:cubicBezTo>
                  <a:pt x="33" y="40"/>
                  <a:pt x="30" y="39"/>
                  <a:pt x="31" y="39"/>
                </a:cubicBezTo>
                <a:cubicBezTo>
                  <a:pt x="34" y="40"/>
                  <a:pt x="31" y="39"/>
                  <a:pt x="31" y="39"/>
                </a:cubicBezTo>
                <a:cubicBezTo>
                  <a:pt x="32" y="39"/>
                  <a:pt x="32" y="39"/>
                  <a:pt x="34" y="40"/>
                </a:cubicBezTo>
                <a:cubicBezTo>
                  <a:pt x="33" y="39"/>
                  <a:pt x="34" y="40"/>
                  <a:pt x="33" y="39"/>
                </a:cubicBezTo>
                <a:cubicBezTo>
                  <a:pt x="34" y="40"/>
                  <a:pt x="35" y="40"/>
                  <a:pt x="35" y="40"/>
                </a:cubicBezTo>
                <a:cubicBezTo>
                  <a:pt x="34" y="40"/>
                  <a:pt x="35" y="40"/>
                  <a:pt x="35" y="40"/>
                </a:cubicBezTo>
                <a:cubicBezTo>
                  <a:pt x="32" y="39"/>
                  <a:pt x="32" y="39"/>
                  <a:pt x="31" y="38"/>
                </a:cubicBezTo>
                <a:cubicBezTo>
                  <a:pt x="31" y="39"/>
                  <a:pt x="32" y="39"/>
                  <a:pt x="32" y="39"/>
                </a:cubicBezTo>
                <a:cubicBezTo>
                  <a:pt x="32" y="39"/>
                  <a:pt x="31" y="38"/>
                  <a:pt x="32" y="39"/>
                </a:cubicBezTo>
                <a:cubicBezTo>
                  <a:pt x="33" y="39"/>
                  <a:pt x="33" y="39"/>
                  <a:pt x="33" y="39"/>
                </a:cubicBezTo>
                <a:cubicBezTo>
                  <a:pt x="32" y="39"/>
                  <a:pt x="33" y="39"/>
                  <a:pt x="34" y="40"/>
                </a:cubicBezTo>
                <a:cubicBezTo>
                  <a:pt x="34" y="39"/>
                  <a:pt x="34" y="40"/>
                  <a:pt x="35" y="40"/>
                </a:cubicBezTo>
                <a:cubicBezTo>
                  <a:pt x="34" y="40"/>
                  <a:pt x="36" y="40"/>
                  <a:pt x="34" y="39"/>
                </a:cubicBezTo>
                <a:cubicBezTo>
                  <a:pt x="33" y="39"/>
                  <a:pt x="36" y="40"/>
                  <a:pt x="36" y="40"/>
                </a:cubicBezTo>
                <a:cubicBezTo>
                  <a:pt x="35" y="40"/>
                  <a:pt x="32" y="38"/>
                  <a:pt x="31" y="38"/>
                </a:cubicBezTo>
                <a:cubicBezTo>
                  <a:pt x="33" y="39"/>
                  <a:pt x="33" y="39"/>
                  <a:pt x="32" y="38"/>
                </a:cubicBezTo>
                <a:cubicBezTo>
                  <a:pt x="32" y="38"/>
                  <a:pt x="32" y="38"/>
                  <a:pt x="32" y="38"/>
                </a:cubicBezTo>
                <a:cubicBezTo>
                  <a:pt x="33" y="39"/>
                  <a:pt x="33" y="38"/>
                  <a:pt x="35" y="39"/>
                </a:cubicBezTo>
                <a:cubicBezTo>
                  <a:pt x="33" y="39"/>
                  <a:pt x="36" y="40"/>
                  <a:pt x="33" y="39"/>
                </a:cubicBezTo>
                <a:cubicBezTo>
                  <a:pt x="35" y="40"/>
                  <a:pt x="35" y="40"/>
                  <a:pt x="36" y="40"/>
                </a:cubicBezTo>
                <a:cubicBezTo>
                  <a:pt x="36" y="40"/>
                  <a:pt x="36" y="40"/>
                  <a:pt x="36" y="40"/>
                </a:cubicBezTo>
                <a:cubicBezTo>
                  <a:pt x="36" y="40"/>
                  <a:pt x="36" y="40"/>
                  <a:pt x="37" y="40"/>
                </a:cubicBezTo>
                <a:cubicBezTo>
                  <a:pt x="37" y="40"/>
                  <a:pt x="36" y="40"/>
                  <a:pt x="35" y="39"/>
                </a:cubicBezTo>
                <a:cubicBezTo>
                  <a:pt x="38" y="40"/>
                  <a:pt x="36" y="39"/>
                  <a:pt x="36" y="39"/>
                </a:cubicBezTo>
                <a:cubicBezTo>
                  <a:pt x="35" y="39"/>
                  <a:pt x="34" y="38"/>
                  <a:pt x="33" y="38"/>
                </a:cubicBezTo>
                <a:cubicBezTo>
                  <a:pt x="35" y="39"/>
                  <a:pt x="32" y="38"/>
                  <a:pt x="32" y="38"/>
                </a:cubicBezTo>
                <a:cubicBezTo>
                  <a:pt x="32" y="37"/>
                  <a:pt x="33" y="37"/>
                  <a:pt x="33" y="36"/>
                </a:cubicBezTo>
                <a:cubicBezTo>
                  <a:pt x="36" y="37"/>
                  <a:pt x="39" y="38"/>
                  <a:pt x="40" y="38"/>
                </a:cubicBezTo>
                <a:cubicBezTo>
                  <a:pt x="38" y="37"/>
                  <a:pt x="39" y="37"/>
                  <a:pt x="37" y="36"/>
                </a:cubicBezTo>
                <a:cubicBezTo>
                  <a:pt x="37" y="36"/>
                  <a:pt x="38" y="36"/>
                  <a:pt x="39" y="36"/>
                </a:cubicBezTo>
                <a:cubicBezTo>
                  <a:pt x="38" y="36"/>
                  <a:pt x="39" y="36"/>
                  <a:pt x="39" y="36"/>
                </a:cubicBezTo>
                <a:cubicBezTo>
                  <a:pt x="36" y="36"/>
                  <a:pt x="40" y="36"/>
                  <a:pt x="38" y="36"/>
                </a:cubicBezTo>
                <a:cubicBezTo>
                  <a:pt x="38" y="36"/>
                  <a:pt x="38" y="36"/>
                  <a:pt x="37" y="36"/>
                </a:cubicBezTo>
                <a:cubicBezTo>
                  <a:pt x="37" y="36"/>
                  <a:pt x="36" y="35"/>
                  <a:pt x="36" y="35"/>
                </a:cubicBezTo>
                <a:cubicBezTo>
                  <a:pt x="38" y="36"/>
                  <a:pt x="37" y="36"/>
                  <a:pt x="37" y="35"/>
                </a:cubicBezTo>
                <a:cubicBezTo>
                  <a:pt x="37" y="36"/>
                  <a:pt x="38" y="36"/>
                  <a:pt x="38" y="36"/>
                </a:cubicBezTo>
                <a:cubicBezTo>
                  <a:pt x="35" y="35"/>
                  <a:pt x="36" y="35"/>
                  <a:pt x="36" y="35"/>
                </a:cubicBezTo>
                <a:cubicBezTo>
                  <a:pt x="35" y="35"/>
                  <a:pt x="34" y="35"/>
                  <a:pt x="33" y="34"/>
                </a:cubicBezTo>
                <a:cubicBezTo>
                  <a:pt x="34" y="34"/>
                  <a:pt x="34" y="34"/>
                  <a:pt x="35" y="35"/>
                </a:cubicBezTo>
                <a:cubicBezTo>
                  <a:pt x="35" y="35"/>
                  <a:pt x="33" y="34"/>
                  <a:pt x="34" y="34"/>
                </a:cubicBezTo>
                <a:cubicBezTo>
                  <a:pt x="35" y="35"/>
                  <a:pt x="35" y="34"/>
                  <a:pt x="36" y="35"/>
                </a:cubicBezTo>
                <a:cubicBezTo>
                  <a:pt x="35" y="35"/>
                  <a:pt x="37" y="35"/>
                  <a:pt x="38" y="35"/>
                </a:cubicBezTo>
                <a:cubicBezTo>
                  <a:pt x="38" y="35"/>
                  <a:pt x="40" y="36"/>
                  <a:pt x="39" y="35"/>
                </a:cubicBezTo>
                <a:cubicBezTo>
                  <a:pt x="38" y="35"/>
                  <a:pt x="36" y="35"/>
                  <a:pt x="34" y="34"/>
                </a:cubicBezTo>
                <a:cubicBezTo>
                  <a:pt x="36" y="35"/>
                  <a:pt x="36" y="34"/>
                  <a:pt x="38" y="35"/>
                </a:cubicBezTo>
                <a:cubicBezTo>
                  <a:pt x="38" y="35"/>
                  <a:pt x="38" y="35"/>
                  <a:pt x="39" y="35"/>
                </a:cubicBezTo>
                <a:cubicBezTo>
                  <a:pt x="36" y="35"/>
                  <a:pt x="39" y="35"/>
                  <a:pt x="38" y="35"/>
                </a:cubicBezTo>
                <a:cubicBezTo>
                  <a:pt x="37" y="35"/>
                  <a:pt x="36" y="34"/>
                  <a:pt x="35" y="34"/>
                </a:cubicBezTo>
                <a:cubicBezTo>
                  <a:pt x="38" y="35"/>
                  <a:pt x="38" y="35"/>
                  <a:pt x="38" y="35"/>
                </a:cubicBezTo>
                <a:cubicBezTo>
                  <a:pt x="40" y="35"/>
                  <a:pt x="40" y="35"/>
                  <a:pt x="42" y="36"/>
                </a:cubicBezTo>
                <a:cubicBezTo>
                  <a:pt x="41" y="35"/>
                  <a:pt x="42" y="35"/>
                  <a:pt x="40" y="35"/>
                </a:cubicBezTo>
                <a:cubicBezTo>
                  <a:pt x="40" y="35"/>
                  <a:pt x="40" y="35"/>
                  <a:pt x="40" y="35"/>
                </a:cubicBezTo>
                <a:cubicBezTo>
                  <a:pt x="39" y="35"/>
                  <a:pt x="41" y="35"/>
                  <a:pt x="42" y="36"/>
                </a:cubicBezTo>
                <a:cubicBezTo>
                  <a:pt x="42" y="35"/>
                  <a:pt x="42" y="35"/>
                  <a:pt x="42" y="35"/>
                </a:cubicBezTo>
                <a:cubicBezTo>
                  <a:pt x="38" y="34"/>
                  <a:pt x="42" y="35"/>
                  <a:pt x="40" y="34"/>
                </a:cubicBezTo>
                <a:cubicBezTo>
                  <a:pt x="42" y="35"/>
                  <a:pt x="40" y="34"/>
                  <a:pt x="40" y="34"/>
                </a:cubicBezTo>
                <a:cubicBezTo>
                  <a:pt x="41" y="35"/>
                  <a:pt x="41" y="35"/>
                  <a:pt x="42" y="35"/>
                </a:cubicBezTo>
                <a:cubicBezTo>
                  <a:pt x="42" y="35"/>
                  <a:pt x="42" y="35"/>
                  <a:pt x="40" y="34"/>
                </a:cubicBezTo>
                <a:cubicBezTo>
                  <a:pt x="39" y="34"/>
                  <a:pt x="41" y="35"/>
                  <a:pt x="40" y="34"/>
                </a:cubicBezTo>
                <a:cubicBezTo>
                  <a:pt x="39" y="34"/>
                  <a:pt x="39" y="34"/>
                  <a:pt x="39" y="34"/>
                </a:cubicBezTo>
                <a:cubicBezTo>
                  <a:pt x="41" y="34"/>
                  <a:pt x="43" y="35"/>
                  <a:pt x="42" y="35"/>
                </a:cubicBezTo>
                <a:cubicBezTo>
                  <a:pt x="41" y="34"/>
                  <a:pt x="38" y="34"/>
                  <a:pt x="38" y="34"/>
                </a:cubicBezTo>
                <a:cubicBezTo>
                  <a:pt x="39" y="34"/>
                  <a:pt x="39" y="34"/>
                  <a:pt x="40" y="34"/>
                </a:cubicBezTo>
                <a:cubicBezTo>
                  <a:pt x="40" y="34"/>
                  <a:pt x="40" y="34"/>
                  <a:pt x="42" y="34"/>
                </a:cubicBezTo>
                <a:cubicBezTo>
                  <a:pt x="41" y="34"/>
                  <a:pt x="39" y="34"/>
                  <a:pt x="41" y="34"/>
                </a:cubicBezTo>
                <a:cubicBezTo>
                  <a:pt x="40" y="34"/>
                  <a:pt x="37" y="33"/>
                  <a:pt x="37" y="33"/>
                </a:cubicBezTo>
                <a:cubicBezTo>
                  <a:pt x="37" y="33"/>
                  <a:pt x="37" y="33"/>
                  <a:pt x="38" y="33"/>
                </a:cubicBezTo>
                <a:cubicBezTo>
                  <a:pt x="39" y="33"/>
                  <a:pt x="37" y="33"/>
                  <a:pt x="39" y="33"/>
                </a:cubicBezTo>
                <a:cubicBezTo>
                  <a:pt x="39" y="33"/>
                  <a:pt x="39" y="33"/>
                  <a:pt x="40" y="34"/>
                </a:cubicBezTo>
                <a:cubicBezTo>
                  <a:pt x="39" y="33"/>
                  <a:pt x="39" y="33"/>
                  <a:pt x="40" y="34"/>
                </a:cubicBezTo>
                <a:cubicBezTo>
                  <a:pt x="40" y="33"/>
                  <a:pt x="39" y="33"/>
                  <a:pt x="39" y="33"/>
                </a:cubicBezTo>
                <a:cubicBezTo>
                  <a:pt x="39" y="33"/>
                  <a:pt x="40" y="33"/>
                  <a:pt x="40" y="33"/>
                </a:cubicBezTo>
                <a:cubicBezTo>
                  <a:pt x="40" y="33"/>
                  <a:pt x="39" y="33"/>
                  <a:pt x="41" y="33"/>
                </a:cubicBezTo>
                <a:cubicBezTo>
                  <a:pt x="39" y="33"/>
                  <a:pt x="42" y="33"/>
                  <a:pt x="38" y="32"/>
                </a:cubicBezTo>
                <a:cubicBezTo>
                  <a:pt x="38" y="32"/>
                  <a:pt x="38" y="32"/>
                  <a:pt x="37" y="32"/>
                </a:cubicBezTo>
                <a:cubicBezTo>
                  <a:pt x="37" y="32"/>
                  <a:pt x="37" y="32"/>
                  <a:pt x="37" y="32"/>
                </a:cubicBezTo>
                <a:cubicBezTo>
                  <a:pt x="37" y="32"/>
                  <a:pt x="37" y="32"/>
                  <a:pt x="37" y="32"/>
                </a:cubicBezTo>
                <a:cubicBezTo>
                  <a:pt x="38" y="32"/>
                  <a:pt x="39" y="32"/>
                  <a:pt x="39" y="32"/>
                </a:cubicBezTo>
                <a:cubicBezTo>
                  <a:pt x="36" y="32"/>
                  <a:pt x="38" y="32"/>
                  <a:pt x="39" y="32"/>
                </a:cubicBezTo>
                <a:cubicBezTo>
                  <a:pt x="38" y="32"/>
                  <a:pt x="38" y="32"/>
                  <a:pt x="37" y="31"/>
                </a:cubicBezTo>
                <a:cubicBezTo>
                  <a:pt x="37" y="31"/>
                  <a:pt x="37" y="31"/>
                  <a:pt x="37" y="31"/>
                </a:cubicBezTo>
                <a:cubicBezTo>
                  <a:pt x="38" y="31"/>
                  <a:pt x="38" y="31"/>
                  <a:pt x="38" y="31"/>
                </a:cubicBezTo>
                <a:cubicBezTo>
                  <a:pt x="38" y="31"/>
                  <a:pt x="38" y="32"/>
                  <a:pt x="38" y="32"/>
                </a:cubicBezTo>
                <a:cubicBezTo>
                  <a:pt x="39" y="31"/>
                  <a:pt x="39" y="31"/>
                  <a:pt x="39" y="31"/>
                </a:cubicBezTo>
                <a:cubicBezTo>
                  <a:pt x="39" y="31"/>
                  <a:pt x="40" y="32"/>
                  <a:pt x="43" y="32"/>
                </a:cubicBezTo>
                <a:cubicBezTo>
                  <a:pt x="42" y="32"/>
                  <a:pt x="39" y="31"/>
                  <a:pt x="41" y="31"/>
                </a:cubicBezTo>
                <a:cubicBezTo>
                  <a:pt x="38" y="30"/>
                  <a:pt x="41" y="31"/>
                  <a:pt x="41" y="31"/>
                </a:cubicBezTo>
                <a:cubicBezTo>
                  <a:pt x="40" y="31"/>
                  <a:pt x="39" y="31"/>
                  <a:pt x="39" y="30"/>
                </a:cubicBezTo>
                <a:cubicBezTo>
                  <a:pt x="40" y="31"/>
                  <a:pt x="40" y="31"/>
                  <a:pt x="41" y="31"/>
                </a:cubicBezTo>
                <a:cubicBezTo>
                  <a:pt x="40" y="30"/>
                  <a:pt x="39" y="30"/>
                  <a:pt x="40" y="30"/>
                </a:cubicBezTo>
                <a:cubicBezTo>
                  <a:pt x="40" y="30"/>
                  <a:pt x="39" y="30"/>
                  <a:pt x="39" y="30"/>
                </a:cubicBezTo>
                <a:cubicBezTo>
                  <a:pt x="39" y="30"/>
                  <a:pt x="39" y="30"/>
                  <a:pt x="39" y="30"/>
                </a:cubicBezTo>
                <a:cubicBezTo>
                  <a:pt x="39" y="30"/>
                  <a:pt x="39" y="29"/>
                  <a:pt x="39" y="29"/>
                </a:cubicBezTo>
                <a:cubicBezTo>
                  <a:pt x="39" y="29"/>
                  <a:pt x="39" y="29"/>
                  <a:pt x="39" y="29"/>
                </a:cubicBezTo>
                <a:cubicBezTo>
                  <a:pt x="40" y="29"/>
                  <a:pt x="40" y="29"/>
                  <a:pt x="40" y="28"/>
                </a:cubicBezTo>
                <a:cubicBezTo>
                  <a:pt x="41" y="31"/>
                  <a:pt x="40" y="28"/>
                  <a:pt x="41" y="28"/>
                </a:cubicBezTo>
                <a:cubicBezTo>
                  <a:pt x="41" y="29"/>
                  <a:pt x="41" y="29"/>
                  <a:pt x="42" y="30"/>
                </a:cubicBezTo>
                <a:cubicBezTo>
                  <a:pt x="42" y="30"/>
                  <a:pt x="43" y="29"/>
                  <a:pt x="42" y="28"/>
                </a:cubicBezTo>
                <a:cubicBezTo>
                  <a:pt x="41" y="27"/>
                  <a:pt x="42" y="29"/>
                  <a:pt x="41" y="28"/>
                </a:cubicBezTo>
                <a:cubicBezTo>
                  <a:pt x="41" y="27"/>
                  <a:pt x="42" y="27"/>
                  <a:pt x="42" y="27"/>
                </a:cubicBezTo>
                <a:cubicBezTo>
                  <a:pt x="43" y="28"/>
                  <a:pt x="43" y="31"/>
                  <a:pt x="43" y="29"/>
                </a:cubicBezTo>
                <a:cubicBezTo>
                  <a:pt x="44" y="28"/>
                  <a:pt x="41" y="26"/>
                  <a:pt x="42" y="26"/>
                </a:cubicBezTo>
                <a:cubicBezTo>
                  <a:pt x="42" y="26"/>
                  <a:pt x="43" y="27"/>
                  <a:pt x="43" y="27"/>
                </a:cubicBezTo>
                <a:cubicBezTo>
                  <a:pt x="43" y="28"/>
                  <a:pt x="43" y="28"/>
                  <a:pt x="43" y="29"/>
                </a:cubicBezTo>
                <a:cubicBezTo>
                  <a:pt x="44" y="28"/>
                  <a:pt x="44" y="26"/>
                  <a:pt x="45" y="27"/>
                </a:cubicBezTo>
                <a:cubicBezTo>
                  <a:pt x="45" y="27"/>
                  <a:pt x="43" y="23"/>
                  <a:pt x="44" y="23"/>
                </a:cubicBezTo>
                <a:cubicBezTo>
                  <a:pt x="44" y="23"/>
                  <a:pt x="45" y="23"/>
                  <a:pt x="45" y="24"/>
                </a:cubicBezTo>
                <a:cubicBezTo>
                  <a:pt x="45" y="25"/>
                  <a:pt x="44" y="23"/>
                  <a:pt x="44" y="25"/>
                </a:cubicBezTo>
                <a:cubicBezTo>
                  <a:pt x="45" y="25"/>
                  <a:pt x="45" y="25"/>
                  <a:pt x="45" y="26"/>
                </a:cubicBezTo>
                <a:cubicBezTo>
                  <a:pt x="45" y="25"/>
                  <a:pt x="45" y="25"/>
                  <a:pt x="46" y="26"/>
                </a:cubicBezTo>
                <a:cubicBezTo>
                  <a:pt x="46" y="25"/>
                  <a:pt x="46" y="25"/>
                  <a:pt x="46" y="24"/>
                </a:cubicBezTo>
                <a:cubicBezTo>
                  <a:pt x="46" y="25"/>
                  <a:pt x="46" y="26"/>
                  <a:pt x="46" y="26"/>
                </a:cubicBezTo>
                <a:cubicBezTo>
                  <a:pt x="47" y="26"/>
                  <a:pt x="47" y="24"/>
                  <a:pt x="48" y="26"/>
                </a:cubicBezTo>
                <a:cubicBezTo>
                  <a:pt x="48" y="23"/>
                  <a:pt x="51" y="25"/>
                  <a:pt x="50" y="22"/>
                </a:cubicBezTo>
                <a:cubicBezTo>
                  <a:pt x="49" y="22"/>
                  <a:pt x="49" y="22"/>
                  <a:pt x="49" y="21"/>
                </a:cubicBezTo>
                <a:cubicBezTo>
                  <a:pt x="49" y="20"/>
                  <a:pt x="49" y="20"/>
                  <a:pt x="49" y="19"/>
                </a:cubicBezTo>
                <a:cubicBezTo>
                  <a:pt x="49" y="19"/>
                  <a:pt x="50" y="22"/>
                  <a:pt x="50" y="22"/>
                </a:cubicBezTo>
                <a:cubicBezTo>
                  <a:pt x="49" y="19"/>
                  <a:pt x="51" y="21"/>
                  <a:pt x="51" y="22"/>
                </a:cubicBezTo>
                <a:cubicBezTo>
                  <a:pt x="51" y="21"/>
                  <a:pt x="52" y="20"/>
                  <a:pt x="51" y="19"/>
                </a:cubicBezTo>
                <a:cubicBezTo>
                  <a:pt x="53" y="20"/>
                  <a:pt x="54" y="18"/>
                  <a:pt x="56" y="23"/>
                </a:cubicBezTo>
                <a:cubicBezTo>
                  <a:pt x="58" y="22"/>
                  <a:pt x="57" y="18"/>
                  <a:pt x="60" y="20"/>
                </a:cubicBezTo>
                <a:cubicBezTo>
                  <a:pt x="59" y="17"/>
                  <a:pt x="60" y="19"/>
                  <a:pt x="60" y="20"/>
                </a:cubicBezTo>
                <a:cubicBezTo>
                  <a:pt x="60" y="19"/>
                  <a:pt x="60" y="18"/>
                  <a:pt x="60" y="18"/>
                </a:cubicBezTo>
                <a:cubicBezTo>
                  <a:pt x="60" y="18"/>
                  <a:pt x="61" y="19"/>
                  <a:pt x="61" y="19"/>
                </a:cubicBezTo>
                <a:cubicBezTo>
                  <a:pt x="61" y="18"/>
                  <a:pt x="64" y="16"/>
                  <a:pt x="64" y="16"/>
                </a:cubicBezTo>
                <a:cubicBezTo>
                  <a:pt x="64" y="16"/>
                  <a:pt x="64" y="15"/>
                  <a:pt x="64" y="15"/>
                </a:cubicBezTo>
                <a:cubicBezTo>
                  <a:pt x="66" y="17"/>
                  <a:pt x="66" y="12"/>
                  <a:pt x="68" y="15"/>
                </a:cubicBezTo>
                <a:cubicBezTo>
                  <a:pt x="67" y="12"/>
                  <a:pt x="67" y="11"/>
                  <a:pt x="68" y="10"/>
                </a:cubicBezTo>
                <a:cubicBezTo>
                  <a:pt x="68" y="12"/>
                  <a:pt x="69" y="10"/>
                  <a:pt x="69" y="13"/>
                </a:cubicBezTo>
                <a:cubicBezTo>
                  <a:pt x="69" y="12"/>
                  <a:pt x="71" y="13"/>
                  <a:pt x="71" y="11"/>
                </a:cubicBezTo>
                <a:cubicBezTo>
                  <a:pt x="72" y="12"/>
                  <a:pt x="72" y="13"/>
                  <a:pt x="73" y="13"/>
                </a:cubicBezTo>
                <a:cubicBezTo>
                  <a:pt x="72" y="11"/>
                  <a:pt x="74" y="11"/>
                  <a:pt x="74" y="11"/>
                </a:cubicBezTo>
                <a:cubicBezTo>
                  <a:pt x="75" y="11"/>
                  <a:pt x="76" y="11"/>
                  <a:pt x="76" y="9"/>
                </a:cubicBezTo>
                <a:cubicBezTo>
                  <a:pt x="76" y="10"/>
                  <a:pt x="76" y="10"/>
                  <a:pt x="77" y="10"/>
                </a:cubicBezTo>
                <a:cubicBezTo>
                  <a:pt x="77" y="10"/>
                  <a:pt x="76" y="11"/>
                  <a:pt x="76" y="11"/>
                </a:cubicBezTo>
                <a:cubicBezTo>
                  <a:pt x="77" y="11"/>
                  <a:pt x="77" y="10"/>
                  <a:pt x="77" y="9"/>
                </a:cubicBezTo>
                <a:cubicBezTo>
                  <a:pt x="78" y="9"/>
                  <a:pt x="78" y="9"/>
                  <a:pt x="78" y="10"/>
                </a:cubicBezTo>
                <a:cubicBezTo>
                  <a:pt x="78" y="8"/>
                  <a:pt x="79" y="8"/>
                  <a:pt x="79" y="7"/>
                </a:cubicBezTo>
                <a:cubicBezTo>
                  <a:pt x="79" y="8"/>
                  <a:pt x="79" y="9"/>
                  <a:pt x="80" y="9"/>
                </a:cubicBezTo>
                <a:cubicBezTo>
                  <a:pt x="79" y="10"/>
                  <a:pt x="79" y="11"/>
                  <a:pt x="79" y="11"/>
                </a:cubicBezTo>
                <a:cubicBezTo>
                  <a:pt x="79" y="10"/>
                  <a:pt x="80" y="11"/>
                  <a:pt x="80" y="10"/>
                </a:cubicBezTo>
                <a:cubicBezTo>
                  <a:pt x="79" y="11"/>
                  <a:pt x="80" y="8"/>
                  <a:pt x="81" y="8"/>
                </a:cubicBezTo>
                <a:cubicBezTo>
                  <a:pt x="80" y="9"/>
                  <a:pt x="80" y="10"/>
                  <a:pt x="80" y="12"/>
                </a:cubicBezTo>
                <a:cubicBezTo>
                  <a:pt x="80" y="10"/>
                  <a:pt x="80" y="13"/>
                  <a:pt x="81" y="12"/>
                </a:cubicBezTo>
                <a:cubicBezTo>
                  <a:pt x="81" y="10"/>
                  <a:pt x="83" y="10"/>
                  <a:pt x="82" y="11"/>
                </a:cubicBezTo>
                <a:cubicBezTo>
                  <a:pt x="81" y="12"/>
                  <a:pt x="82" y="10"/>
                  <a:pt x="81" y="12"/>
                </a:cubicBezTo>
                <a:cubicBezTo>
                  <a:pt x="82" y="12"/>
                  <a:pt x="83" y="11"/>
                  <a:pt x="84" y="10"/>
                </a:cubicBezTo>
                <a:cubicBezTo>
                  <a:pt x="82" y="11"/>
                  <a:pt x="83" y="8"/>
                  <a:pt x="81" y="10"/>
                </a:cubicBezTo>
                <a:cubicBezTo>
                  <a:pt x="82" y="8"/>
                  <a:pt x="81" y="10"/>
                  <a:pt x="81" y="10"/>
                </a:cubicBezTo>
                <a:cubicBezTo>
                  <a:pt x="81" y="8"/>
                  <a:pt x="80" y="9"/>
                  <a:pt x="81" y="7"/>
                </a:cubicBezTo>
                <a:cubicBezTo>
                  <a:pt x="83" y="8"/>
                  <a:pt x="87" y="9"/>
                  <a:pt x="90" y="10"/>
                </a:cubicBezTo>
                <a:cubicBezTo>
                  <a:pt x="90" y="10"/>
                  <a:pt x="90" y="10"/>
                  <a:pt x="90" y="10"/>
                </a:cubicBezTo>
                <a:cubicBezTo>
                  <a:pt x="90" y="10"/>
                  <a:pt x="90" y="10"/>
                  <a:pt x="90" y="10"/>
                </a:cubicBezTo>
                <a:cubicBezTo>
                  <a:pt x="92" y="11"/>
                  <a:pt x="94" y="12"/>
                  <a:pt x="95" y="14"/>
                </a:cubicBezTo>
                <a:cubicBezTo>
                  <a:pt x="96" y="11"/>
                  <a:pt x="96" y="14"/>
                  <a:pt x="97" y="12"/>
                </a:cubicBezTo>
                <a:cubicBezTo>
                  <a:pt x="97" y="13"/>
                  <a:pt x="97" y="14"/>
                  <a:pt x="97" y="15"/>
                </a:cubicBezTo>
                <a:cubicBezTo>
                  <a:pt x="97" y="15"/>
                  <a:pt x="97" y="14"/>
                  <a:pt x="96" y="15"/>
                </a:cubicBezTo>
                <a:cubicBezTo>
                  <a:pt x="97" y="15"/>
                  <a:pt x="97" y="16"/>
                  <a:pt x="97" y="18"/>
                </a:cubicBezTo>
                <a:cubicBezTo>
                  <a:pt x="97" y="17"/>
                  <a:pt x="97" y="17"/>
                  <a:pt x="97" y="16"/>
                </a:cubicBezTo>
                <a:cubicBezTo>
                  <a:pt x="98" y="16"/>
                  <a:pt x="98" y="15"/>
                  <a:pt x="98" y="15"/>
                </a:cubicBezTo>
                <a:cubicBezTo>
                  <a:pt x="98" y="16"/>
                  <a:pt x="100" y="16"/>
                  <a:pt x="102" y="15"/>
                </a:cubicBezTo>
                <a:cubicBezTo>
                  <a:pt x="101" y="15"/>
                  <a:pt x="102" y="15"/>
                  <a:pt x="101" y="16"/>
                </a:cubicBezTo>
                <a:cubicBezTo>
                  <a:pt x="101" y="16"/>
                  <a:pt x="101" y="16"/>
                  <a:pt x="101" y="17"/>
                </a:cubicBezTo>
                <a:cubicBezTo>
                  <a:pt x="102" y="17"/>
                  <a:pt x="102" y="14"/>
                  <a:pt x="102" y="14"/>
                </a:cubicBezTo>
                <a:cubicBezTo>
                  <a:pt x="103" y="15"/>
                  <a:pt x="101" y="17"/>
                  <a:pt x="102" y="17"/>
                </a:cubicBezTo>
                <a:cubicBezTo>
                  <a:pt x="102" y="17"/>
                  <a:pt x="103" y="15"/>
                  <a:pt x="103" y="14"/>
                </a:cubicBezTo>
                <a:cubicBezTo>
                  <a:pt x="102" y="17"/>
                  <a:pt x="103" y="18"/>
                  <a:pt x="103" y="19"/>
                </a:cubicBezTo>
                <a:cubicBezTo>
                  <a:pt x="104" y="17"/>
                  <a:pt x="103" y="21"/>
                  <a:pt x="104" y="19"/>
                </a:cubicBezTo>
                <a:cubicBezTo>
                  <a:pt x="105" y="22"/>
                  <a:pt x="107" y="15"/>
                  <a:pt x="108" y="17"/>
                </a:cubicBezTo>
                <a:cubicBezTo>
                  <a:pt x="107" y="20"/>
                  <a:pt x="107" y="16"/>
                  <a:pt x="107" y="18"/>
                </a:cubicBezTo>
                <a:cubicBezTo>
                  <a:pt x="107" y="19"/>
                  <a:pt x="108" y="19"/>
                  <a:pt x="109" y="18"/>
                </a:cubicBezTo>
                <a:cubicBezTo>
                  <a:pt x="108" y="19"/>
                  <a:pt x="108" y="20"/>
                  <a:pt x="108" y="20"/>
                </a:cubicBezTo>
                <a:cubicBezTo>
                  <a:pt x="110" y="18"/>
                  <a:pt x="110" y="21"/>
                  <a:pt x="111" y="18"/>
                </a:cubicBezTo>
                <a:cubicBezTo>
                  <a:pt x="112" y="18"/>
                  <a:pt x="112" y="19"/>
                  <a:pt x="112" y="18"/>
                </a:cubicBezTo>
                <a:cubicBezTo>
                  <a:pt x="112" y="18"/>
                  <a:pt x="112" y="18"/>
                  <a:pt x="112" y="18"/>
                </a:cubicBezTo>
                <a:cubicBezTo>
                  <a:pt x="112" y="18"/>
                  <a:pt x="112" y="19"/>
                  <a:pt x="112" y="20"/>
                </a:cubicBezTo>
                <a:cubicBezTo>
                  <a:pt x="113" y="20"/>
                  <a:pt x="113" y="22"/>
                  <a:pt x="113" y="21"/>
                </a:cubicBezTo>
                <a:cubicBezTo>
                  <a:pt x="113" y="20"/>
                  <a:pt x="113" y="20"/>
                  <a:pt x="114" y="19"/>
                </a:cubicBezTo>
                <a:cubicBezTo>
                  <a:pt x="113" y="19"/>
                  <a:pt x="113" y="19"/>
                  <a:pt x="113" y="19"/>
                </a:cubicBezTo>
                <a:cubicBezTo>
                  <a:pt x="113" y="18"/>
                  <a:pt x="113" y="19"/>
                  <a:pt x="112" y="20"/>
                </a:cubicBezTo>
                <a:cubicBezTo>
                  <a:pt x="113" y="19"/>
                  <a:pt x="113" y="18"/>
                  <a:pt x="113" y="18"/>
                </a:cubicBezTo>
                <a:cubicBezTo>
                  <a:pt x="114" y="20"/>
                  <a:pt x="115" y="16"/>
                  <a:pt x="115" y="20"/>
                </a:cubicBezTo>
                <a:cubicBezTo>
                  <a:pt x="115" y="17"/>
                  <a:pt x="117" y="17"/>
                  <a:pt x="116" y="16"/>
                </a:cubicBezTo>
                <a:cubicBezTo>
                  <a:pt x="115" y="19"/>
                  <a:pt x="116" y="15"/>
                  <a:pt x="116" y="17"/>
                </a:cubicBezTo>
                <a:cubicBezTo>
                  <a:pt x="116" y="17"/>
                  <a:pt x="115" y="18"/>
                  <a:pt x="115" y="18"/>
                </a:cubicBezTo>
                <a:cubicBezTo>
                  <a:pt x="115" y="17"/>
                  <a:pt x="115" y="17"/>
                  <a:pt x="115" y="16"/>
                </a:cubicBezTo>
                <a:cubicBezTo>
                  <a:pt x="117" y="15"/>
                  <a:pt x="118" y="15"/>
                  <a:pt x="119" y="15"/>
                </a:cubicBezTo>
                <a:cubicBezTo>
                  <a:pt x="118" y="19"/>
                  <a:pt x="120" y="17"/>
                  <a:pt x="120" y="19"/>
                </a:cubicBezTo>
                <a:cubicBezTo>
                  <a:pt x="119" y="19"/>
                  <a:pt x="119" y="19"/>
                  <a:pt x="119" y="20"/>
                </a:cubicBezTo>
                <a:cubicBezTo>
                  <a:pt x="119" y="20"/>
                  <a:pt x="119" y="21"/>
                  <a:pt x="119" y="21"/>
                </a:cubicBezTo>
                <a:cubicBezTo>
                  <a:pt x="119" y="21"/>
                  <a:pt x="119" y="22"/>
                  <a:pt x="120" y="21"/>
                </a:cubicBezTo>
                <a:cubicBezTo>
                  <a:pt x="118" y="20"/>
                  <a:pt x="121" y="19"/>
                  <a:pt x="121" y="17"/>
                </a:cubicBezTo>
                <a:cubicBezTo>
                  <a:pt x="122" y="19"/>
                  <a:pt x="122" y="18"/>
                  <a:pt x="123" y="16"/>
                </a:cubicBezTo>
                <a:cubicBezTo>
                  <a:pt x="122" y="19"/>
                  <a:pt x="124" y="16"/>
                  <a:pt x="123" y="18"/>
                </a:cubicBezTo>
                <a:cubicBezTo>
                  <a:pt x="123" y="18"/>
                  <a:pt x="122" y="18"/>
                  <a:pt x="122" y="19"/>
                </a:cubicBezTo>
                <a:cubicBezTo>
                  <a:pt x="122" y="20"/>
                  <a:pt x="124" y="19"/>
                  <a:pt x="125" y="17"/>
                </a:cubicBezTo>
                <a:cubicBezTo>
                  <a:pt x="125" y="19"/>
                  <a:pt x="124" y="19"/>
                  <a:pt x="124" y="20"/>
                </a:cubicBezTo>
                <a:cubicBezTo>
                  <a:pt x="126" y="18"/>
                  <a:pt x="127" y="19"/>
                  <a:pt x="128" y="20"/>
                </a:cubicBezTo>
                <a:cubicBezTo>
                  <a:pt x="129" y="19"/>
                  <a:pt x="129" y="16"/>
                  <a:pt x="130" y="17"/>
                </a:cubicBezTo>
                <a:cubicBezTo>
                  <a:pt x="129" y="17"/>
                  <a:pt x="129" y="17"/>
                  <a:pt x="129" y="18"/>
                </a:cubicBezTo>
                <a:cubicBezTo>
                  <a:pt x="129" y="18"/>
                  <a:pt x="129" y="17"/>
                  <a:pt x="129" y="18"/>
                </a:cubicBezTo>
                <a:cubicBezTo>
                  <a:pt x="129" y="18"/>
                  <a:pt x="129" y="22"/>
                  <a:pt x="129" y="21"/>
                </a:cubicBezTo>
                <a:cubicBezTo>
                  <a:pt x="129" y="19"/>
                  <a:pt x="130" y="19"/>
                  <a:pt x="130" y="20"/>
                </a:cubicBezTo>
                <a:cubicBezTo>
                  <a:pt x="131" y="19"/>
                  <a:pt x="130" y="18"/>
                  <a:pt x="131" y="18"/>
                </a:cubicBezTo>
                <a:cubicBezTo>
                  <a:pt x="130" y="20"/>
                  <a:pt x="131" y="18"/>
                  <a:pt x="131" y="18"/>
                </a:cubicBezTo>
                <a:cubicBezTo>
                  <a:pt x="131" y="18"/>
                  <a:pt x="131" y="19"/>
                  <a:pt x="131" y="20"/>
                </a:cubicBezTo>
                <a:cubicBezTo>
                  <a:pt x="132" y="18"/>
                  <a:pt x="132" y="20"/>
                  <a:pt x="132" y="20"/>
                </a:cubicBezTo>
                <a:cubicBezTo>
                  <a:pt x="133" y="17"/>
                  <a:pt x="133" y="20"/>
                  <a:pt x="134" y="18"/>
                </a:cubicBezTo>
                <a:cubicBezTo>
                  <a:pt x="133" y="18"/>
                  <a:pt x="134" y="17"/>
                  <a:pt x="134" y="17"/>
                </a:cubicBezTo>
                <a:cubicBezTo>
                  <a:pt x="134" y="18"/>
                  <a:pt x="133" y="21"/>
                  <a:pt x="134" y="22"/>
                </a:cubicBezTo>
                <a:cubicBezTo>
                  <a:pt x="134" y="21"/>
                  <a:pt x="134" y="21"/>
                  <a:pt x="135" y="21"/>
                </a:cubicBezTo>
                <a:cubicBezTo>
                  <a:pt x="135" y="22"/>
                  <a:pt x="134" y="22"/>
                  <a:pt x="134" y="23"/>
                </a:cubicBezTo>
                <a:cubicBezTo>
                  <a:pt x="135" y="23"/>
                  <a:pt x="136" y="23"/>
                  <a:pt x="137" y="22"/>
                </a:cubicBezTo>
                <a:cubicBezTo>
                  <a:pt x="137" y="23"/>
                  <a:pt x="138" y="24"/>
                  <a:pt x="139" y="24"/>
                </a:cubicBezTo>
                <a:cubicBezTo>
                  <a:pt x="140" y="21"/>
                  <a:pt x="142" y="27"/>
                  <a:pt x="143" y="24"/>
                </a:cubicBezTo>
                <a:cubicBezTo>
                  <a:pt x="144" y="24"/>
                  <a:pt x="143" y="26"/>
                  <a:pt x="143" y="27"/>
                </a:cubicBezTo>
                <a:cubicBezTo>
                  <a:pt x="144" y="25"/>
                  <a:pt x="144" y="25"/>
                  <a:pt x="144" y="25"/>
                </a:cubicBezTo>
                <a:cubicBezTo>
                  <a:pt x="144" y="27"/>
                  <a:pt x="146" y="23"/>
                  <a:pt x="145" y="26"/>
                </a:cubicBezTo>
                <a:cubicBezTo>
                  <a:pt x="146" y="23"/>
                  <a:pt x="146" y="26"/>
                  <a:pt x="146" y="23"/>
                </a:cubicBezTo>
                <a:cubicBezTo>
                  <a:pt x="147" y="23"/>
                  <a:pt x="147" y="23"/>
                  <a:pt x="147" y="23"/>
                </a:cubicBezTo>
                <a:cubicBezTo>
                  <a:pt x="147" y="24"/>
                  <a:pt x="146" y="25"/>
                  <a:pt x="146" y="25"/>
                </a:cubicBezTo>
                <a:cubicBezTo>
                  <a:pt x="147" y="23"/>
                  <a:pt x="147" y="27"/>
                  <a:pt x="147" y="25"/>
                </a:cubicBezTo>
                <a:cubicBezTo>
                  <a:pt x="147" y="25"/>
                  <a:pt x="148" y="22"/>
                  <a:pt x="148" y="22"/>
                </a:cubicBezTo>
                <a:cubicBezTo>
                  <a:pt x="147" y="24"/>
                  <a:pt x="147" y="24"/>
                  <a:pt x="148" y="24"/>
                </a:cubicBezTo>
                <a:cubicBezTo>
                  <a:pt x="148" y="24"/>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2"/>
                  <a:pt x="148" y="22"/>
                  <a:pt x="148" y="22"/>
                </a:cubicBezTo>
                <a:cubicBezTo>
                  <a:pt x="148" y="24"/>
                  <a:pt x="149" y="24"/>
                  <a:pt x="148" y="26"/>
                </a:cubicBezTo>
                <a:cubicBezTo>
                  <a:pt x="149" y="25"/>
                  <a:pt x="149" y="26"/>
                  <a:pt x="149" y="25"/>
                </a:cubicBezTo>
                <a:cubicBezTo>
                  <a:pt x="149" y="26"/>
                  <a:pt x="149" y="27"/>
                  <a:pt x="149" y="27"/>
                </a:cubicBezTo>
                <a:cubicBezTo>
                  <a:pt x="149" y="26"/>
                  <a:pt x="149" y="27"/>
                  <a:pt x="149" y="27"/>
                </a:cubicBezTo>
                <a:cubicBezTo>
                  <a:pt x="150" y="24"/>
                  <a:pt x="150" y="24"/>
                  <a:pt x="151" y="23"/>
                </a:cubicBezTo>
                <a:cubicBezTo>
                  <a:pt x="151" y="24"/>
                  <a:pt x="151" y="24"/>
                  <a:pt x="151" y="24"/>
                </a:cubicBezTo>
                <a:cubicBezTo>
                  <a:pt x="151" y="24"/>
                  <a:pt x="152" y="23"/>
                  <a:pt x="151" y="24"/>
                </a:cubicBezTo>
                <a:cubicBezTo>
                  <a:pt x="151" y="25"/>
                  <a:pt x="151" y="25"/>
                  <a:pt x="151" y="25"/>
                </a:cubicBezTo>
                <a:cubicBezTo>
                  <a:pt x="151" y="24"/>
                  <a:pt x="150" y="25"/>
                  <a:pt x="150" y="26"/>
                </a:cubicBezTo>
                <a:cubicBezTo>
                  <a:pt x="150" y="26"/>
                  <a:pt x="150" y="26"/>
                  <a:pt x="150" y="27"/>
                </a:cubicBezTo>
                <a:cubicBezTo>
                  <a:pt x="151" y="26"/>
                  <a:pt x="151" y="28"/>
                  <a:pt x="151" y="26"/>
                </a:cubicBezTo>
                <a:cubicBezTo>
                  <a:pt x="152" y="25"/>
                  <a:pt x="151" y="28"/>
                  <a:pt x="151" y="28"/>
                </a:cubicBezTo>
                <a:cubicBezTo>
                  <a:pt x="152" y="27"/>
                  <a:pt x="153" y="24"/>
                  <a:pt x="153" y="24"/>
                </a:cubicBezTo>
                <a:cubicBezTo>
                  <a:pt x="153" y="25"/>
                  <a:pt x="154" y="25"/>
                  <a:pt x="154" y="24"/>
                </a:cubicBezTo>
                <a:cubicBezTo>
                  <a:pt x="154" y="24"/>
                  <a:pt x="154" y="24"/>
                  <a:pt x="154" y="24"/>
                </a:cubicBezTo>
                <a:cubicBezTo>
                  <a:pt x="153" y="26"/>
                  <a:pt x="155" y="26"/>
                  <a:pt x="155" y="27"/>
                </a:cubicBezTo>
                <a:cubicBezTo>
                  <a:pt x="154" y="26"/>
                  <a:pt x="153" y="29"/>
                  <a:pt x="153" y="26"/>
                </a:cubicBezTo>
                <a:cubicBezTo>
                  <a:pt x="153" y="28"/>
                  <a:pt x="152" y="27"/>
                  <a:pt x="152" y="28"/>
                </a:cubicBezTo>
                <a:cubicBezTo>
                  <a:pt x="152" y="28"/>
                  <a:pt x="152" y="28"/>
                  <a:pt x="152" y="29"/>
                </a:cubicBezTo>
                <a:cubicBezTo>
                  <a:pt x="152" y="29"/>
                  <a:pt x="152" y="29"/>
                  <a:pt x="152" y="29"/>
                </a:cubicBezTo>
                <a:cubicBezTo>
                  <a:pt x="153" y="29"/>
                  <a:pt x="153" y="28"/>
                  <a:pt x="154" y="27"/>
                </a:cubicBezTo>
                <a:cubicBezTo>
                  <a:pt x="153" y="30"/>
                  <a:pt x="156" y="28"/>
                  <a:pt x="156" y="29"/>
                </a:cubicBezTo>
                <a:cubicBezTo>
                  <a:pt x="155" y="28"/>
                  <a:pt x="157" y="27"/>
                  <a:pt x="157" y="26"/>
                </a:cubicBezTo>
                <a:cubicBezTo>
                  <a:pt x="156" y="28"/>
                  <a:pt x="156" y="25"/>
                  <a:pt x="156" y="25"/>
                </a:cubicBezTo>
                <a:cubicBezTo>
                  <a:pt x="160" y="25"/>
                  <a:pt x="163" y="27"/>
                  <a:pt x="168" y="27"/>
                </a:cubicBezTo>
                <a:cubicBezTo>
                  <a:pt x="169" y="30"/>
                  <a:pt x="168" y="33"/>
                  <a:pt x="169" y="34"/>
                </a:cubicBezTo>
                <a:cubicBezTo>
                  <a:pt x="173" y="32"/>
                  <a:pt x="174" y="34"/>
                  <a:pt x="177" y="32"/>
                </a:cubicBezTo>
                <a:cubicBezTo>
                  <a:pt x="177" y="33"/>
                  <a:pt x="176" y="34"/>
                  <a:pt x="177" y="34"/>
                </a:cubicBezTo>
                <a:cubicBezTo>
                  <a:pt x="177" y="33"/>
                  <a:pt x="177" y="34"/>
                  <a:pt x="177" y="34"/>
                </a:cubicBezTo>
                <a:cubicBezTo>
                  <a:pt x="177" y="31"/>
                  <a:pt x="179" y="35"/>
                  <a:pt x="179" y="34"/>
                </a:cubicBezTo>
                <a:cubicBezTo>
                  <a:pt x="179" y="33"/>
                  <a:pt x="179" y="33"/>
                  <a:pt x="179" y="32"/>
                </a:cubicBezTo>
                <a:cubicBezTo>
                  <a:pt x="179" y="32"/>
                  <a:pt x="179" y="32"/>
                  <a:pt x="179" y="32"/>
                </a:cubicBezTo>
                <a:cubicBezTo>
                  <a:pt x="179" y="34"/>
                  <a:pt x="179" y="32"/>
                  <a:pt x="180" y="32"/>
                </a:cubicBezTo>
                <a:cubicBezTo>
                  <a:pt x="180" y="33"/>
                  <a:pt x="180" y="34"/>
                  <a:pt x="180" y="34"/>
                </a:cubicBezTo>
                <a:cubicBezTo>
                  <a:pt x="181" y="31"/>
                  <a:pt x="180" y="32"/>
                  <a:pt x="180" y="31"/>
                </a:cubicBezTo>
                <a:cubicBezTo>
                  <a:pt x="180" y="31"/>
                  <a:pt x="181" y="30"/>
                  <a:pt x="182" y="29"/>
                </a:cubicBezTo>
                <a:cubicBezTo>
                  <a:pt x="181" y="30"/>
                  <a:pt x="181" y="30"/>
                  <a:pt x="181" y="31"/>
                </a:cubicBezTo>
                <a:cubicBezTo>
                  <a:pt x="182" y="31"/>
                  <a:pt x="182" y="29"/>
                  <a:pt x="182" y="29"/>
                </a:cubicBezTo>
                <a:cubicBezTo>
                  <a:pt x="182" y="31"/>
                  <a:pt x="183" y="31"/>
                  <a:pt x="183" y="31"/>
                </a:cubicBezTo>
                <a:cubicBezTo>
                  <a:pt x="183" y="31"/>
                  <a:pt x="183" y="33"/>
                  <a:pt x="182" y="34"/>
                </a:cubicBezTo>
                <a:cubicBezTo>
                  <a:pt x="183" y="34"/>
                  <a:pt x="183" y="36"/>
                  <a:pt x="183" y="35"/>
                </a:cubicBezTo>
                <a:cubicBezTo>
                  <a:pt x="183" y="34"/>
                  <a:pt x="183" y="32"/>
                  <a:pt x="184" y="30"/>
                </a:cubicBezTo>
                <a:cubicBezTo>
                  <a:pt x="184" y="32"/>
                  <a:pt x="184" y="31"/>
                  <a:pt x="183" y="33"/>
                </a:cubicBezTo>
                <a:cubicBezTo>
                  <a:pt x="184" y="34"/>
                  <a:pt x="184" y="34"/>
                  <a:pt x="184" y="36"/>
                </a:cubicBezTo>
                <a:cubicBezTo>
                  <a:pt x="185" y="32"/>
                  <a:pt x="185" y="35"/>
                  <a:pt x="186" y="34"/>
                </a:cubicBezTo>
                <a:cubicBezTo>
                  <a:pt x="185" y="34"/>
                  <a:pt x="185" y="32"/>
                  <a:pt x="186" y="31"/>
                </a:cubicBezTo>
                <a:cubicBezTo>
                  <a:pt x="185" y="34"/>
                  <a:pt x="186" y="34"/>
                  <a:pt x="186" y="34"/>
                </a:cubicBezTo>
                <a:cubicBezTo>
                  <a:pt x="186" y="36"/>
                  <a:pt x="186" y="36"/>
                  <a:pt x="186" y="38"/>
                </a:cubicBezTo>
                <a:cubicBezTo>
                  <a:pt x="186" y="38"/>
                  <a:pt x="187" y="39"/>
                  <a:pt x="187" y="37"/>
                </a:cubicBezTo>
                <a:cubicBezTo>
                  <a:pt x="187" y="36"/>
                  <a:pt x="186" y="37"/>
                  <a:pt x="186" y="36"/>
                </a:cubicBezTo>
                <a:cubicBezTo>
                  <a:pt x="187" y="35"/>
                  <a:pt x="188" y="37"/>
                  <a:pt x="187" y="38"/>
                </a:cubicBezTo>
                <a:cubicBezTo>
                  <a:pt x="188" y="39"/>
                  <a:pt x="188" y="39"/>
                  <a:pt x="188" y="39"/>
                </a:cubicBezTo>
                <a:cubicBezTo>
                  <a:pt x="188" y="35"/>
                  <a:pt x="189" y="39"/>
                  <a:pt x="190" y="36"/>
                </a:cubicBezTo>
                <a:cubicBezTo>
                  <a:pt x="190" y="39"/>
                  <a:pt x="190" y="36"/>
                  <a:pt x="190" y="36"/>
                </a:cubicBezTo>
                <a:cubicBezTo>
                  <a:pt x="190" y="37"/>
                  <a:pt x="191" y="38"/>
                  <a:pt x="190" y="39"/>
                </a:cubicBezTo>
                <a:cubicBezTo>
                  <a:pt x="191" y="38"/>
                  <a:pt x="192" y="39"/>
                  <a:pt x="192" y="37"/>
                </a:cubicBezTo>
                <a:cubicBezTo>
                  <a:pt x="192" y="36"/>
                  <a:pt x="191" y="38"/>
                  <a:pt x="191" y="36"/>
                </a:cubicBezTo>
                <a:cubicBezTo>
                  <a:pt x="191" y="35"/>
                  <a:pt x="192" y="36"/>
                  <a:pt x="192" y="36"/>
                </a:cubicBezTo>
                <a:cubicBezTo>
                  <a:pt x="192" y="37"/>
                  <a:pt x="191" y="40"/>
                  <a:pt x="192" y="38"/>
                </a:cubicBezTo>
                <a:cubicBezTo>
                  <a:pt x="193" y="38"/>
                  <a:pt x="192" y="35"/>
                  <a:pt x="193" y="35"/>
                </a:cubicBezTo>
                <a:cubicBezTo>
                  <a:pt x="193" y="36"/>
                  <a:pt x="193" y="36"/>
                  <a:pt x="193" y="37"/>
                </a:cubicBezTo>
                <a:cubicBezTo>
                  <a:pt x="193" y="37"/>
                  <a:pt x="192" y="37"/>
                  <a:pt x="192" y="38"/>
                </a:cubicBezTo>
                <a:cubicBezTo>
                  <a:pt x="194" y="38"/>
                  <a:pt x="195" y="36"/>
                  <a:pt x="195" y="38"/>
                </a:cubicBezTo>
                <a:cubicBezTo>
                  <a:pt x="195" y="37"/>
                  <a:pt x="195" y="34"/>
                  <a:pt x="196" y="34"/>
                </a:cubicBezTo>
                <a:cubicBezTo>
                  <a:pt x="196" y="34"/>
                  <a:pt x="196" y="34"/>
                  <a:pt x="196" y="35"/>
                </a:cubicBezTo>
                <a:cubicBezTo>
                  <a:pt x="196" y="37"/>
                  <a:pt x="196" y="34"/>
                  <a:pt x="195" y="36"/>
                </a:cubicBezTo>
                <a:cubicBezTo>
                  <a:pt x="196" y="36"/>
                  <a:pt x="195" y="36"/>
                  <a:pt x="195" y="37"/>
                </a:cubicBezTo>
                <a:cubicBezTo>
                  <a:pt x="196" y="36"/>
                  <a:pt x="196" y="37"/>
                  <a:pt x="196" y="38"/>
                </a:cubicBezTo>
                <a:cubicBezTo>
                  <a:pt x="196" y="37"/>
                  <a:pt x="197" y="36"/>
                  <a:pt x="197" y="36"/>
                </a:cubicBezTo>
                <a:cubicBezTo>
                  <a:pt x="197" y="37"/>
                  <a:pt x="197" y="37"/>
                  <a:pt x="196" y="38"/>
                </a:cubicBezTo>
                <a:cubicBezTo>
                  <a:pt x="198" y="38"/>
                  <a:pt x="199" y="37"/>
                  <a:pt x="198" y="39"/>
                </a:cubicBezTo>
                <a:cubicBezTo>
                  <a:pt x="200" y="36"/>
                  <a:pt x="201" y="39"/>
                  <a:pt x="202" y="36"/>
                </a:cubicBezTo>
                <a:cubicBezTo>
                  <a:pt x="202" y="36"/>
                  <a:pt x="201" y="36"/>
                  <a:pt x="202" y="35"/>
                </a:cubicBezTo>
                <a:cubicBezTo>
                  <a:pt x="202" y="34"/>
                  <a:pt x="202" y="33"/>
                  <a:pt x="202" y="33"/>
                </a:cubicBezTo>
                <a:cubicBezTo>
                  <a:pt x="203" y="34"/>
                  <a:pt x="202" y="36"/>
                  <a:pt x="202" y="36"/>
                </a:cubicBezTo>
                <a:cubicBezTo>
                  <a:pt x="203" y="34"/>
                  <a:pt x="203" y="36"/>
                  <a:pt x="203" y="37"/>
                </a:cubicBezTo>
                <a:cubicBezTo>
                  <a:pt x="204" y="36"/>
                  <a:pt x="205" y="36"/>
                  <a:pt x="205" y="34"/>
                </a:cubicBezTo>
                <a:cubicBezTo>
                  <a:pt x="206" y="37"/>
                  <a:pt x="208" y="35"/>
                  <a:pt x="207" y="41"/>
                </a:cubicBezTo>
                <a:cubicBezTo>
                  <a:pt x="207" y="41"/>
                  <a:pt x="207" y="41"/>
                  <a:pt x="207" y="41"/>
                </a:cubicBezTo>
                <a:cubicBezTo>
                  <a:pt x="207" y="41"/>
                  <a:pt x="207" y="41"/>
                  <a:pt x="207" y="41"/>
                </a:cubicBezTo>
                <a:cubicBezTo>
                  <a:pt x="207" y="41"/>
                  <a:pt x="207" y="41"/>
                  <a:pt x="207" y="41"/>
                </a:cubicBezTo>
                <a:cubicBezTo>
                  <a:pt x="207" y="41"/>
                  <a:pt x="207" y="41"/>
                  <a:pt x="207" y="41"/>
                </a:cubicBezTo>
                <a:cubicBezTo>
                  <a:pt x="208" y="41"/>
                  <a:pt x="208" y="41"/>
                  <a:pt x="208" y="41"/>
                </a:cubicBezTo>
                <a:cubicBezTo>
                  <a:pt x="208" y="41"/>
                  <a:pt x="208" y="41"/>
                  <a:pt x="208" y="41"/>
                </a:cubicBezTo>
                <a:cubicBezTo>
                  <a:pt x="208" y="41"/>
                  <a:pt x="208" y="41"/>
                  <a:pt x="208" y="41"/>
                </a:cubicBezTo>
                <a:cubicBezTo>
                  <a:pt x="208" y="41"/>
                  <a:pt x="208" y="41"/>
                  <a:pt x="208" y="41"/>
                </a:cubicBezTo>
                <a:cubicBezTo>
                  <a:pt x="208" y="41"/>
                  <a:pt x="208" y="41"/>
                  <a:pt x="208" y="41"/>
                </a:cubicBezTo>
                <a:cubicBezTo>
                  <a:pt x="208" y="41"/>
                  <a:pt x="208" y="41"/>
                  <a:pt x="208" y="41"/>
                </a:cubicBezTo>
                <a:cubicBezTo>
                  <a:pt x="209" y="41"/>
                  <a:pt x="209" y="40"/>
                  <a:pt x="209" y="40"/>
                </a:cubicBezTo>
                <a:cubicBezTo>
                  <a:pt x="210" y="40"/>
                  <a:pt x="210" y="40"/>
                  <a:pt x="211" y="39"/>
                </a:cubicBezTo>
                <a:cubicBezTo>
                  <a:pt x="211" y="39"/>
                  <a:pt x="212" y="38"/>
                  <a:pt x="213" y="39"/>
                </a:cubicBezTo>
                <a:cubicBezTo>
                  <a:pt x="213" y="37"/>
                  <a:pt x="213" y="39"/>
                  <a:pt x="213" y="39"/>
                </a:cubicBezTo>
                <a:cubicBezTo>
                  <a:pt x="213" y="38"/>
                  <a:pt x="214" y="38"/>
                  <a:pt x="214" y="37"/>
                </a:cubicBezTo>
                <a:cubicBezTo>
                  <a:pt x="214" y="38"/>
                  <a:pt x="214" y="39"/>
                  <a:pt x="215" y="39"/>
                </a:cubicBezTo>
                <a:cubicBezTo>
                  <a:pt x="215" y="38"/>
                  <a:pt x="219" y="37"/>
                  <a:pt x="219" y="38"/>
                </a:cubicBezTo>
                <a:cubicBezTo>
                  <a:pt x="219" y="38"/>
                  <a:pt x="219" y="37"/>
                  <a:pt x="219" y="37"/>
                </a:cubicBezTo>
                <a:cubicBezTo>
                  <a:pt x="220" y="39"/>
                  <a:pt x="222" y="34"/>
                  <a:pt x="223" y="38"/>
                </a:cubicBezTo>
                <a:cubicBezTo>
                  <a:pt x="224" y="35"/>
                  <a:pt x="224" y="34"/>
                  <a:pt x="225" y="34"/>
                </a:cubicBezTo>
                <a:cubicBezTo>
                  <a:pt x="225" y="36"/>
                  <a:pt x="226" y="34"/>
                  <a:pt x="225" y="37"/>
                </a:cubicBezTo>
                <a:cubicBezTo>
                  <a:pt x="226" y="36"/>
                  <a:pt x="227" y="37"/>
                  <a:pt x="227" y="36"/>
                </a:cubicBezTo>
                <a:cubicBezTo>
                  <a:pt x="227" y="37"/>
                  <a:pt x="228" y="37"/>
                  <a:pt x="228" y="37"/>
                </a:cubicBezTo>
                <a:cubicBezTo>
                  <a:pt x="228" y="37"/>
                  <a:pt x="228" y="37"/>
                  <a:pt x="228" y="37"/>
                </a:cubicBezTo>
                <a:cubicBezTo>
                  <a:pt x="228" y="38"/>
                  <a:pt x="228" y="38"/>
                  <a:pt x="228" y="38"/>
                </a:cubicBezTo>
                <a:cubicBezTo>
                  <a:pt x="227" y="38"/>
                  <a:pt x="227" y="38"/>
                  <a:pt x="227" y="37"/>
                </a:cubicBezTo>
                <a:cubicBezTo>
                  <a:pt x="227" y="37"/>
                  <a:pt x="227" y="37"/>
                  <a:pt x="227" y="37"/>
                </a:cubicBezTo>
                <a:cubicBezTo>
                  <a:pt x="227" y="38"/>
                  <a:pt x="227" y="39"/>
                  <a:pt x="227" y="39"/>
                </a:cubicBezTo>
                <a:cubicBezTo>
                  <a:pt x="227" y="38"/>
                  <a:pt x="227" y="39"/>
                  <a:pt x="227" y="39"/>
                </a:cubicBezTo>
                <a:cubicBezTo>
                  <a:pt x="227" y="39"/>
                  <a:pt x="227" y="40"/>
                  <a:pt x="227" y="40"/>
                </a:cubicBezTo>
                <a:cubicBezTo>
                  <a:pt x="227" y="40"/>
                  <a:pt x="227" y="40"/>
                  <a:pt x="226" y="40"/>
                </a:cubicBezTo>
                <a:cubicBezTo>
                  <a:pt x="225" y="42"/>
                  <a:pt x="225" y="42"/>
                  <a:pt x="224" y="43"/>
                </a:cubicBezTo>
                <a:cubicBezTo>
                  <a:pt x="224" y="43"/>
                  <a:pt x="225" y="42"/>
                  <a:pt x="225" y="42"/>
                </a:cubicBezTo>
                <a:cubicBezTo>
                  <a:pt x="224" y="43"/>
                  <a:pt x="224" y="43"/>
                  <a:pt x="223" y="44"/>
                </a:cubicBezTo>
                <a:cubicBezTo>
                  <a:pt x="223" y="44"/>
                  <a:pt x="223" y="44"/>
                  <a:pt x="223" y="44"/>
                </a:cubicBezTo>
                <a:cubicBezTo>
                  <a:pt x="224" y="43"/>
                  <a:pt x="224" y="43"/>
                  <a:pt x="224" y="43"/>
                </a:cubicBezTo>
                <a:cubicBezTo>
                  <a:pt x="224" y="43"/>
                  <a:pt x="224" y="43"/>
                  <a:pt x="224" y="43"/>
                </a:cubicBezTo>
                <a:cubicBezTo>
                  <a:pt x="224" y="43"/>
                  <a:pt x="224" y="43"/>
                  <a:pt x="224" y="43"/>
                </a:cubicBezTo>
                <a:cubicBezTo>
                  <a:pt x="224" y="44"/>
                  <a:pt x="224" y="44"/>
                  <a:pt x="223" y="44"/>
                </a:cubicBezTo>
                <a:cubicBezTo>
                  <a:pt x="224" y="44"/>
                  <a:pt x="224" y="43"/>
                  <a:pt x="225" y="43"/>
                </a:cubicBezTo>
                <a:cubicBezTo>
                  <a:pt x="224" y="44"/>
                  <a:pt x="224" y="44"/>
                  <a:pt x="223" y="44"/>
                </a:cubicBezTo>
                <a:cubicBezTo>
                  <a:pt x="223" y="44"/>
                  <a:pt x="223" y="44"/>
                  <a:pt x="223" y="44"/>
                </a:cubicBezTo>
                <a:cubicBezTo>
                  <a:pt x="223" y="44"/>
                  <a:pt x="224" y="44"/>
                  <a:pt x="225" y="44"/>
                </a:cubicBezTo>
                <a:cubicBezTo>
                  <a:pt x="225" y="44"/>
                  <a:pt x="224" y="44"/>
                  <a:pt x="225" y="44"/>
                </a:cubicBezTo>
                <a:cubicBezTo>
                  <a:pt x="223" y="44"/>
                  <a:pt x="223" y="44"/>
                  <a:pt x="223" y="44"/>
                </a:cubicBezTo>
                <a:cubicBezTo>
                  <a:pt x="223" y="45"/>
                  <a:pt x="223" y="45"/>
                  <a:pt x="223" y="45"/>
                </a:cubicBezTo>
                <a:cubicBezTo>
                  <a:pt x="223" y="45"/>
                  <a:pt x="223" y="45"/>
                  <a:pt x="223" y="45"/>
                </a:cubicBezTo>
                <a:cubicBezTo>
                  <a:pt x="223" y="45"/>
                  <a:pt x="223" y="45"/>
                  <a:pt x="223" y="45"/>
                </a:cubicBezTo>
                <a:cubicBezTo>
                  <a:pt x="222" y="46"/>
                  <a:pt x="221" y="47"/>
                  <a:pt x="224" y="48"/>
                </a:cubicBezTo>
                <a:cubicBezTo>
                  <a:pt x="222" y="48"/>
                  <a:pt x="223" y="49"/>
                  <a:pt x="225" y="50"/>
                </a:cubicBezTo>
                <a:cubicBezTo>
                  <a:pt x="224" y="51"/>
                  <a:pt x="225" y="53"/>
                  <a:pt x="223" y="53"/>
                </a:cubicBezTo>
                <a:cubicBezTo>
                  <a:pt x="224" y="53"/>
                  <a:pt x="224" y="53"/>
                  <a:pt x="224" y="53"/>
                </a:cubicBezTo>
                <a:cubicBezTo>
                  <a:pt x="222" y="53"/>
                  <a:pt x="224" y="54"/>
                  <a:pt x="222" y="54"/>
                </a:cubicBezTo>
                <a:cubicBezTo>
                  <a:pt x="222" y="54"/>
                  <a:pt x="223" y="54"/>
                  <a:pt x="222" y="54"/>
                </a:cubicBezTo>
                <a:cubicBezTo>
                  <a:pt x="221" y="54"/>
                  <a:pt x="220" y="54"/>
                  <a:pt x="222" y="54"/>
                </a:cubicBezTo>
                <a:cubicBezTo>
                  <a:pt x="221" y="55"/>
                  <a:pt x="221" y="55"/>
                  <a:pt x="222" y="56"/>
                </a:cubicBezTo>
                <a:cubicBezTo>
                  <a:pt x="221" y="56"/>
                  <a:pt x="221" y="56"/>
                  <a:pt x="220" y="56"/>
                </a:cubicBezTo>
                <a:cubicBezTo>
                  <a:pt x="220" y="56"/>
                  <a:pt x="221" y="56"/>
                  <a:pt x="221" y="56"/>
                </a:cubicBezTo>
                <a:cubicBezTo>
                  <a:pt x="219" y="56"/>
                  <a:pt x="221" y="57"/>
                  <a:pt x="219" y="57"/>
                </a:cubicBezTo>
                <a:cubicBezTo>
                  <a:pt x="220" y="57"/>
                  <a:pt x="221" y="57"/>
                  <a:pt x="221" y="57"/>
                </a:cubicBezTo>
                <a:cubicBezTo>
                  <a:pt x="221" y="57"/>
                  <a:pt x="219" y="57"/>
                  <a:pt x="219" y="57"/>
                </a:cubicBezTo>
                <a:cubicBezTo>
                  <a:pt x="222" y="59"/>
                  <a:pt x="216" y="60"/>
                  <a:pt x="221" y="61"/>
                </a:cubicBezTo>
                <a:cubicBezTo>
                  <a:pt x="217" y="61"/>
                  <a:pt x="223" y="65"/>
                  <a:pt x="217" y="64"/>
                </a:cubicBezTo>
                <a:cubicBezTo>
                  <a:pt x="221" y="65"/>
                  <a:pt x="216" y="65"/>
                  <a:pt x="220" y="66"/>
                </a:cubicBezTo>
                <a:cubicBezTo>
                  <a:pt x="220" y="66"/>
                  <a:pt x="217" y="66"/>
                  <a:pt x="219" y="66"/>
                </a:cubicBezTo>
                <a:cubicBezTo>
                  <a:pt x="218" y="66"/>
                  <a:pt x="216" y="65"/>
                  <a:pt x="217" y="66"/>
                </a:cubicBezTo>
                <a:cubicBezTo>
                  <a:pt x="217" y="66"/>
                  <a:pt x="219" y="66"/>
                  <a:pt x="219" y="66"/>
                </a:cubicBezTo>
                <a:cubicBezTo>
                  <a:pt x="218" y="66"/>
                  <a:pt x="219" y="67"/>
                  <a:pt x="219" y="67"/>
                </a:cubicBezTo>
                <a:cubicBezTo>
                  <a:pt x="217" y="66"/>
                  <a:pt x="219" y="67"/>
                  <a:pt x="217" y="67"/>
                </a:cubicBezTo>
                <a:cubicBezTo>
                  <a:pt x="218" y="67"/>
                  <a:pt x="219" y="67"/>
                  <a:pt x="219" y="67"/>
                </a:cubicBezTo>
                <a:cubicBezTo>
                  <a:pt x="219" y="68"/>
                  <a:pt x="217" y="67"/>
                  <a:pt x="219" y="68"/>
                </a:cubicBezTo>
                <a:cubicBezTo>
                  <a:pt x="216" y="68"/>
                  <a:pt x="216" y="68"/>
                  <a:pt x="219" y="69"/>
                </a:cubicBezTo>
                <a:cubicBezTo>
                  <a:pt x="218" y="69"/>
                  <a:pt x="216" y="69"/>
                  <a:pt x="216" y="69"/>
                </a:cubicBezTo>
                <a:cubicBezTo>
                  <a:pt x="218" y="70"/>
                  <a:pt x="215" y="69"/>
                  <a:pt x="215" y="69"/>
                </a:cubicBezTo>
                <a:cubicBezTo>
                  <a:pt x="216" y="70"/>
                  <a:pt x="216" y="70"/>
                  <a:pt x="217" y="70"/>
                </a:cubicBezTo>
                <a:cubicBezTo>
                  <a:pt x="216" y="70"/>
                  <a:pt x="217" y="70"/>
                  <a:pt x="218" y="71"/>
                </a:cubicBezTo>
                <a:cubicBezTo>
                  <a:pt x="217" y="70"/>
                  <a:pt x="216" y="70"/>
                  <a:pt x="215" y="70"/>
                </a:cubicBezTo>
                <a:cubicBezTo>
                  <a:pt x="214" y="70"/>
                  <a:pt x="219" y="71"/>
                  <a:pt x="216" y="70"/>
                </a:cubicBezTo>
                <a:cubicBezTo>
                  <a:pt x="215" y="70"/>
                  <a:pt x="217" y="71"/>
                  <a:pt x="216" y="71"/>
                </a:cubicBezTo>
                <a:cubicBezTo>
                  <a:pt x="218" y="71"/>
                  <a:pt x="219" y="72"/>
                  <a:pt x="220" y="72"/>
                </a:cubicBezTo>
                <a:cubicBezTo>
                  <a:pt x="219" y="72"/>
                  <a:pt x="219" y="72"/>
                  <a:pt x="219" y="72"/>
                </a:cubicBezTo>
                <a:cubicBezTo>
                  <a:pt x="217" y="71"/>
                  <a:pt x="217" y="71"/>
                  <a:pt x="216" y="71"/>
                </a:cubicBezTo>
                <a:cubicBezTo>
                  <a:pt x="216" y="71"/>
                  <a:pt x="217" y="72"/>
                  <a:pt x="217" y="72"/>
                </a:cubicBezTo>
                <a:cubicBezTo>
                  <a:pt x="215" y="71"/>
                  <a:pt x="215" y="71"/>
                  <a:pt x="214" y="71"/>
                </a:cubicBezTo>
                <a:cubicBezTo>
                  <a:pt x="215" y="72"/>
                  <a:pt x="217" y="72"/>
                  <a:pt x="217" y="72"/>
                </a:cubicBezTo>
                <a:cubicBezTo>
                  <a:pt x="217" y="72"/>
                  <a:pt x="217" y="72"/>
                  <a:pt x="215" y="72"/>
                </a:cubicBezTo>
                <a:cubicBezTo>
                  <a:pt x="216" y="72"/>
                  <a:pt x="215" y="72"/>
                  <a:pt x="217" y="73"/>
                </a:cubicBezTo>
                <a:cubicBezTo>
                  <a:pt x="214" y="72"/>
                  <a:pt x="217" y="73"/>
                  <a:pt x="215" y="73"/>
                </a:cubicBezTo>
                <a:cubicBezTo>
                  <a:pt x="217" y="74"/>
                  <a:pt x="213" y="73"/>
                  <a:pt x="216" y="74"/>
                </a:cubicBezTo>
                <a:cubicBezTo>
                  <a:pt x="215" y="74"/>
                  <a:pt x="215" y="73"/>
                  <a:pt x="214" y="74"/>
                </a:cubicBezTo>
                <a:cubicBezTo>
                  <a:pt x="215" y="74"/>
                  <a:pt x="216" y="74"/>
                  <a:pt x="216" y="74"/>
                </a:cubicBezTo>
                <a:cubicBezTo>
                  <a:pt x="214" y="74"/>
                  <a:pt x="214" y="74"/>
                  <a:pt x="214" y="74"/>
                </a:cubicBezTo>
                <a:cubicBezTo>
                  <a:pt x="214" y="74"/>
                  <a:pt x="214" y="74"/>
                  <a:pt x="214" y="74"/>
                </a:cubicBezTo>
                <a:cubicBezTo>
                  <a:pt x="218" y="75"/>
                  <a:pt x="213" y="74"/>
                  <a:pt x="213" y="75"/>
                </a:cubicBezTo>
                <a:cubicBezTo>
                  <a:pt x="214" y="75"/>
                  <a:pt x="216" y="75"/>
                  <a:pt x="215" y="75"/>
                </a:cubicBezTo>
                <a:cubicBezTo>
                  <a:pt x="213" y="75"/>
                  <a:pt x="214" y="75"/>
                  <a:pt x="215" y="76"/>
                </a:cubicBezTo>
                <a:cubicBezTo>
                  <a:pt x="214" y="75"/>
                  <a:pt x="214" y="76"/>
                  <a:pt x="213" y="76"/>
                </a:cubicBezTo>
                <a:cubicBezTo>
                  <a:pt x="216" y="77"/>
                  <a:pt x="213" y="77"/>
                  <a:pt x="216" y="79"/>
                </a:cubicBezTo>
                <a:cubicBezTo>
                  <a:pt x="215" y="78"/>
                  <a:pt x="214" y="78"/>
                  <a:pt x="214" y="78"/>
                </a:cubicBezTo>
                <a:cubicBezTo>
                  <a:pt x="214" y="78"/>
                  <a:pt x="213" y="78"/>
                  <a:pt x="215" y="79"/>
                </a:cubicBezTo>
                <a:cubicBezTo>
                  <a:pt x="212" y="78"/>
                  <a:pt x="217" y="81"/>
                  <a:pt x="214" y="80"/>
                </a:cubicBezTo>
                <a:cubicBezTo>
                  <a:pt x="213" y="80"/>
                  <a:pt x="217" y="81"/>
                  <a:pt x="216" y="81"/>
                </a:cubicBezTo>
                <a:cubicBezTo>
                  <a:pt x="216" y="80"/>
                  <a:pt x="215" y="80"/>
                  <a:pt x="215" y="80"/>
                </a:cubicBezTo>
                <a:cubicBezTo>
                  <a:pt x="214" y="81"/>
                  <a:pt x="216" y="82"/>
                  <a:pt x="213" y="82"/>
                </a:cubicBezTo>
                <a:cubicBezTo>
                  <a:pt x="215" y="83"/>
                  <a:pt x="214" y="83"/>
                  <a:pt x="216" y="84"/>
                </a:cubicBezTo>
                <a:cubicBezTo>
                  <a:pt x="214" y="84"/>
                  <a:pt x="214" y="84"/>
                  <a:pt x="214" y="84"/>
                </a:cubicBezTo>
                <a:cubicBezTo>
                  <a:pt x="215" y="85"/>
                  <a:pt x="216" y="85"/>
                  <a:pt x="218" y="85"/>
                </a:cubicBezTo>
                <a:cubicBezTo>
                  <a:pt x="215" y="85"/>
                  <a:pt x="215" y="85"/>
                  <a:pt x="214" y="84"/>
                </a:cubicBezTo>
                <a:cubicBezTo>
                  <a:pt x="214" y="85"/>
                  <a:pt x="213" y="84"/>
                  <a:pt x="213" y="84"/>
                </a:cubicBezTo>
                <a:cubicBezTo>
                  <a:pt x="213" y="84"/>
                  <a:pt x="213" y="83"/>
                  <a:pt x="213" y="83"/>
                </a:cubicBezTo>
                <a:cubicBezTo>
                  <a:pt x="212" y="85"/>
                  <a:pt x="213" y="81"/>
                  <a:pt x="213" y="82"/>
                </a:cubicBezTo>
                <a:cubicBezTo>
                  <a:pt x="212" y="82"/>
                  <a:pt x="212" y="81"/>
                  <a:pt x="211" y="81"/>
                </a:cubicBezTo>
                <a:cubicBezTo>
                  <a:pt x="211" y="82"/>
                  <a:pt x="211" y="83"/>
                  <a:pt x="211" y="83"/>
                </a:cubicBezTo>
                <a:cubicBezTo>
                  <a:pt x="211" y="82"/>
                  <a:pt x="211" y="82"/>
                  <a:pt x="211" y="81"/>
                </a:cubicBezTo>
                <a:cubicBezTo>
                  <a:pt x="210" y="82"/>
                  <a:pt x="209" y="82"/>
                  <a:pt x="209" y="83"/>
                </a:cubicBezTo>
                <a:cubicBezTo>
                  <a:pt x="209" y="80"/>
                  <a:pt x="207" y="81"/>
                  <a:pt x="207" y="83"/>
                </a:cubicBezTo>
                <a:cubicBezTo>
                  <a:pt x="206" y="83"/>
                  <a:pt x="207" y="82"/>
                  <a:pt x="206" y="83"/>
                </a:cubicBezTo>
                <a:cubicBezTo>
                  <a:pt x="207" y="81"/>
                  <a:pt x="207" y="81"/>
                  <a:pt x="207" y="81"/>
                </a:cubicBezTo>
                <a:cubicBezTo>
                  <a:pt x="206" y="81"/>
                  <a:pt x="205" y="80"/>
                  <a:pt x="205" y="80"/>
                </a:cubicBezTo>
                <a:cubicBezTo>
                  <a:pt x="204" y="79"/>
                  <a:pt x="203" y="79"/>
                  <a:pt x="202" y="79"/>
                </a:cubicBezTo>
                <a:cubicBezTo>
                  <a:pt x="200" y="78"/>
                  <a:pt x="198" y="78"/>
                  <a:pt x="197" y="80"/>
                </a:cubicBezTo>
                <a:cubicBezTo>
                  <a:pt x="197" y="79"/>
                  <a:pt x="197" y="78"/>
                  <a:pt x="196" y="78"/>
                </a:cubicBezTo>
                <a:cubicBezTo>
                  <a:pt x="195" y="79"/>
                  <a:pt x="194" y="79"/>
                  <a:pt x="193" y="80"/>
                </a:cubicBezTo>
                <a:cubicBezTo>
                  <a:pt x="192" y="79"/>
                  <a:pt x="188" y="80"/>
                  <a:pt x="186" y="78"/>
                </a:cubicBezTo>
                <a:cubicBezTo>
                  <a:pt x="186" y="79"/>
                  <a:pt x="186" y="79"/>
                  <a:pt x="186" y="79"/>
                </a:cubicBezTo>
                <a:cubicBezTo>
                  <a:pt x="185" y="77"/>
                  <a:pt x="185" y="79"/>
                  <a:pt x="184" y="77"/>
                </a:cubicBezTo>
                <a:cubicBezTo>
                  <a:pt x="185" y="77"/>
                  <a:pt x="185" y="77"/>
                  <a:pt x="185" y="77"/>
                </a:cubicBezTo>
                <a:cubicBezTo>
                  <a:pt x="185" y="76"/>
                  <a:pt x="183" y="75"/>
                  <a:pt x="184" y="77"/>
                </a:cubicBezTo>
                <a:cubicBezTo>
                  <a:pt x="183" y="76"/>
                  <a:pt x="182" y="76"/>
                  <a:pt x="180" y="77"/>
                </a:cubicBezTo>
                <a:cubicBezTo>
                  <a:pt x="180" y="76"/>
                  <a:pt x="181" y="76"/>
                  <a:pt x="181" y="75"/>
                </a:cubicBezTo>
                <a:cubicBezTo>
                  <a:pt x="180" y="75"/>
                  <a:pt x="180" y="76"/>
                  <a:pt x="180" y="76"/>
                </a:cubicBezTo>
                <a:cubicBezTo>
                  <a:pt x="180" y="74"/>
                  <a:pt x="178" y="75"/>
                  <a:pt x="178" y="74"/>
                </a:cubicBezTo>
                <a:cubicBezTo>
                  <a:pt x="177" y="75"/>
                  <a:pt x="178" y="76"/>
                  <a:pt x="177" y="76"/>
                </a:cubicBezTo>
                <a:cubicBezTo>
                  <a:pt x="177" y="76"/>
                  <a:pt x="177" y="74"/>
                  <a:pt x="177" y="74"/>
                </a:cubicBezTo>
                <a:cubicBezTo>
                  <a:pt x="174" y="76"/>
                  <a:pt x="171" y="71"/>
                  <a:pt x="169" y="75"/>
                </a:cubicBezTo>
                <a:cubicBezTo>
                  <a:pt x="168" y="72"/>
                  <a:pt x="164" y="77"/>
                  <a:pt x="163" y="72"/>
                </a:cubicBezTo>
                <a:cubicBezTo>
                  <a:pt x="163" y="76"/>
                  <a:pt x="161" y="71"/>
                  <a:pt x="161" y="75"/>
                </a:cubicBezTo>
                <a:cubicBezTo>
                  <a:pt x="160" y="75"/>
                  <a:pt x="160" y="72"/>
                  <a:pt x="159" y="74"/>
                </a:cubicBezTo>
                <a:cubicBezTo>
                  <a:pt x="159" y="73"/>
                  <a:pt x="160" y="71"/>
                  <a:pt x="159" y="72"/>
                </a:cubicBezTo>
                <a:cubicBezTo>
                  <a:pt x="159" y="71"/>
                  <a:pt x="159" y="74"/>
                  <a:pt x="159" y="74"/>
                </a:cubicBezTo>
                <a:cubicBezTo>
                  <a:pt x="159" y="72"/>
                  <a:pt x="159" y="74"/>
                  <a:pt x="158" y="74"/>
                </a:cubicBezTo>
                <a:cubicBezTo>
                  <a:pt x="159" y="72"/>
                  <a:pt x="158" y="74"/>
                  <a:pt x="158" y="72"/>
                </a:cubicBezTo>
                <a:cubicBezTo>
                  <a:pt x="157" y="73"/>
                  <a:pt x="158" y="74"/>
                  <a:pt x="157" y="74"/>
                </a:cubicBezTo>
                <a:cubicBezTo>
                  <a:pt x="157" y="74"/>
                  <a:pt x="157" y="71"/>
                  <a:pt x="156" y="74"/>
                </a:cubicBezTo>
                <a:cubicBezTo>
                  <a:pt x="155" y="70"/>
                  <a:pt x="155" y="71"/>
                  <a:pt x="154" y="74"/>
                </a:cubicBezTo>
                <a:cubicBezTo>
                  <a:pt x="154" y="73"/>
                  <a:pt x="154" y="71"/>
                  <a:pt x="154" y="71"/>
                </a:cubicBezTo>
                <a:cubicBezTo>
                  <a:pt x="153" y="73"/>
                  <a:pt x="153" y="70"/>
                  <a:pt x="152" y="70"/>
                </a:cubicBezTo>
                <a:cubicBezTo>
                  <a:pt x="152" y="71"/>
                  <a:pt x="152" y="71"/>
                  <a:pt x="152" y="72"/>
                </a:cubicBezTo>
                <a:cubicBezTo>
                  <a:pt x="152" y="71"/>
                  <a:pt x="151" y="72"/>
                  <a:pt x="151" y="73"/>
                </a:cubicBezTo>
                <a:cubicBezTo>
                  <a:pt x="151" y="71"/>
                  <a:pt x="151" y="71"/>
                  <a:pt x="151" y="70"/>
                </a:cubicBezTo>
                <a:cubicBezTo>
                  <a:pt x="151" y="69"/>
                  <a:pt x="150" y="74"/>
                  <a:pt x="151" y="71"/>
                </a:cubicBezTo>
                <a:cubicBezTo>
                  <a:pt x="150" y="70"/>
                  <a:pt x="150" y="72"/>
                  <a:pt x="150" y="71"/>
                </a:cubicBezTo>
                <a:cubicBezTo>
                  <a:pt x="149" y="73"/>
                  <a:pt x="149" y="74"/>
                  <a:pt x="149" y="75"/>
                </a:cubicBezTo>
                <a:cubicBezTo>
                  <a:pt x="149" y="74"/>
                  <a:pt x="149" y="74"/>
                  <a:pt x="149" y="74"/>
                </a:cubicBezTo>
                <a:cubicBezTo>
                  <a:pt x="149" y="72"/>
                  <a:pt x="149" y="71"/>
                  <a:pt x="149" y="70"/>
                </a:cubicBezTo>
                <a:cubicBezTo>
                  <a:pt x="149" y="71"/>
                  <a:pt x="149" y="72"/>
                  <a:pt x="149" y="72"/>
                </a:cubicBezTo>
                <a:cubicBezTo>
                  <a:pt x="149" y="70"/>
                  <a:pt x="149" y="70"/>
                  <a:pt x="148" y="69"/>
                </a:cubicBezTo>
                <a:cubicBezTo>
                  <a:pt x="148" y="70"/>
                  <a:pt x="148" y="72"/>
                  <a:pt x="148" y="72"/>
                </a:cubicBezTo>
                <a:cubicBezTo>
                  <a:pt x="148" y="71"/>
                  <a:pt x="147" y="71"/>
                  <a:pt x="148" y="70"/>
                </a:cubicBezTo>
                <a:cubicBezTo>
                  <a:pt x="147" y="71"/>
                  <a:pt x="147" y="70"/>
                  <a:pt x="146" y="71"/>
                </a:cubicBezTo>
                <a:cubicBezTo>
                  <a:pt x="146" y="69"/>
                  <a:pt x="145" y="71"/>
                  <a:pt x="145" y="69"/>
                </a:cubicBezTo>
                <a:cubicBezTo>
                  <a:pt x="145" y="70"/>
                  <a:pt x="145" y="70"/>
                  <a:pt x="145" y="70"/>
                </a:cubicBezTo>
                <a:cubicBezTo>
                  <a:pt x="145" y="70"/>
                  <a:pt x="145" y="70"/>
                  <a:pt x="145" y="70"/>
                </a:cubicBezTo>
                <a:cubicBezTo>
                  <a:pt x="145" y="70"/>
                  <a:pt x="145" y="70"/>
                  <a:pt x="145" y="70"/>
                </a:cubicBezTo>
                <a:cubicBezTo>
                  <a:pt x="145" y="70"/>
                  <a:pt x="145" y="70"/>
                  <a:pt x="145" y="70"/>
                </a:cubicBezTo>
                <a:cubicBezTo>
                  <a:pt x="145" y="70"/>
                  <a:pt x="144" y="70"/>
                  <a:pt x="144" y="71"/>
                </a:cubicBezTo>
                <a:cubicBezTo>
                  <a:pt x="144" y="70"/>
                  <a:pt x="145" y="69"/>
                  <a:pt x="144" y="69"/>
                </a:cubicBezTo>
                <a:cubicBezTo>
                  <a:pt x="144" y="69"/>
                  <a:pt x="144" y="70"/>
                  <a:pt x="144" y="70"/>
                </a:cubicBezTo>
                <a:cubicBezTo>
                  <a:pt x="144" y="69"/>
                  <a:pt x="144" y="69"/>
                  <a:pt x="144" y="68"/>
                </a:cubicBezTo>
                <a:cubicBezTo>
                  <a:pt x="144" y="69"/>
                  <a:pt x="144" y="69"/>
                  <a:pt x="144" y="68"/>
                </a:cubicBezTo>
                <a:cubicBezTo>
                  <a:pt x="142" y="72"/>
                  <a:pt x="143" y="68"/>
                  <a:pt x="142" y="68"/>
                </a:cubicBezTo>
                <a:cubicBezTo>
                  <a:pt x="142" y="69"/>
                  <a:pt x="141" y="70"/>
                  <a:pt x="141" y="70"/>
                </a:cubicBezTo>
                <a:cubicBezTo>
                  <a:pt x="142" y="68"/>
                  <a:pt x="141" y="69"/>
                  <a:pt x="141" y="70"/>
                </a:cubicBezTo>
                <a:cubicBezTo>
                  <a:pt x="141" y="69"/>
                  <a:pt x="140" y="69"/>
                  <a:pt x="140" y="68"/>
                </a:cubicBezTo>
                <a:cubicBezTo>
                  <a:pt x="138" y="70"/>
                  <a:pt x="137" y="67"/>
                  <a:pt x="135" y="70"/>
                </a:cubicBezTo>
                <a:cubicBezTo>
                  <a:pt x="135" y="69"/>
                  <a:pt x="136" y="69"/>
                  <a:pt x="136" y="68"/>
                </a:cubicBezTo>
                <a:cubicBezTo>
                  <a:pt x="135" y="68"/>
                  <a:pt x="135" y="68"/>
                  <a:pt x="134" y="70"/>
                </a:cubicBezTo>
                <a:cubicBezTo>
                  <a:pt x="135" y="66"/>
                  <a:pt x="132" y="71"/>
                  <a:pt x="133" y="68"/>
                </a:cubicBezTo>
                <a:cubicBezTo>
                  <a:pt x="132" y="67"/>
                  <a:pt x="132" y="71"/>
                  <a:pt x="132" y="71"/>
                </a:cubicBezTo>
                <a:cubicBezTo>
                  <a:pt x="132" y="70"/>
                  <a:pt x="132" y="69"/>
                  <a:pt x="132" y="69"/>
                </a:cubicBezTo>
                <a:cubicBezTo>
                  <a:pt x="130" y="68"/>
                  <a:pt x="129" y="70"/>
                  <a:pt x="128" y="67"/>
                </a:cubicBezTo>
                <a:cubicBezTo>
                  <a:pt x="127" y="69"/>
                  <a:pt x="126" y="68"/>
                  <a:pt x="125" y="69"/>
                </a:cubicBezTo>
                <a:cubicBezTo>
                  <a:pt x="126" y="68"/>
                  <a:pt x="125" y="68"/>
                  <a:pt x="125" y="67"/>
                </a:cubicBezTo>
                <a:cubicBezTo>
                  <a:pt x="124" y="69"/>
                  <a:pt x="124" y="70"/>
                  <a:pt x="123" y="72"/>
                </a:cubicBezTo>
                <a:cubicBezTo>
                  <a:pt x="124" y="69"/>
                  <a:pt x="124" y="69"/>
                  <a:pt x="125" y="67"/>
                </a:cubicBezTo>
                <a:cubicBezTo>
                  <a:pt x="123" y="67"/>
                  <a:pt x="124" y="67"/>
                  <a:pt x="123" y="66"/>
                </a:cubicBezTo>
                <a:cubicBezTo>
                  <a:pt x="123" y="66"/>
                  <a:pt x="123" y="66"/>
                  <a:pt x="123" y="66"/>
                </a:cubicBezTo>
                <a:cubicBezTo>
                  <a:pt x="122" y="67"/>
                  <a:pt x="123" y="68"/>
                  <a:pt x="122" y="68"/>
                </a:cubicBezTo>
                <a:cubicBezTo>
                  <a:pt x="123" y="66"/>
                  <a:pt x="121" y="70"/>
                  <a:pt x="122" y="67"/>
                </a:cubicBezTo>
                <a:cubicBezTo>
                  <a:pt x="122" y="67"/>
                  <a:pt x="122" y="66"/>
                  <a:pt x="122" y="66"/>
                </a:cubicBezTo>
                <a:cubicBezTo>
                  <a:pt x="122" y="67"/>
                  <a:pt x="122" y="66"/>
                  <a:pt x="122" y="66"/>
                </a:cubicBezTo>
                <a:cubicBezTo>
                  <a:pt x="121" y="67"/>
                  <a:pt x="122" y="68"/>
                  <a:pt x="121" y="68"/>
                </a:cubicBezTo>
                <a:cubicBezTo>
                  <a:pt x="121" y="67"/>
                  <a:pt x="121" y="68"/>
                  <a:pt x="122" y="66"/>
                </a:cubicBezTo>
                <a:cubicBezTo>
                  <a:pt x="121" y="65"/>
                  <a:pt x="120" y="66"/>
                  <a:pt x="120" y="68"/>
                </a:cubicBezTo>
                <a:cubicBezTo>
                  <a:pt x="120" y="67"/>
                  <a:pt x="120" y="66"/>
                  <a:pt x="120" y="66"/>
                </a:cubicBezTo>
                <a:cubicBezTo>
                  <a:pt x="120" y="65"/>
                  <a:pt x="117" y="68"/>
                  <a:pt x="118" y="65"/>
                </a:cubicBezTo>
                <a:cubicBezTo>
                  <a:pt x="117" y="65"/>
                  <a:pt x="117" y="67"/>
                  <a:pt x="117" y="67"/>
                </a:cubicBezTo>
                <a:cubicBezTo>
                  <a:pt x="117" y="66"/>
                  <a:pt x="115" y="64"/>
                  <a:pt x="115" y="67"/>
                </a:cubicBezTo>
                <a:cubicBezTo>
                  <a:pt x="114" y="68"/>
                  <a:pt x="115" y="64"/>
                  <a:pt x="114" y="66"/>
                </a:cubicBezTo>
                <a:cubicBezTo>
                  <a:pt x="114" y="66"/>
                  <a:pt x="113" y="67"/>
                  <a:pt x="114" y="68"/>
                </a:cubicBezTo>
                <a:cubicBezTo>
                  <a:pt x="113" y="68"/>
                  <a:pt x="113" y="70"/>
                  <a:pt x="113" y="68"/>
                </a:cubicBezTo>
                <a:cubicBezTo>
                  <a:pt x="114" y="68"/>
                  <a:pt x="113" y="66"/>
                  <a:pt x="114" y="65"/>
                </a:cubicBezTo>
                <a:cubicBezTo>
                  <a:pt x="113" y="66"/>
                  <a:pt x="112" y="65"/>
                  <a:pt x="112" y="67"/>
                </a:cubicBezTo>
                <a:cubicBezTo>
                  <a:pt x="111" y="66"/>
                  <a:pt x="111" y="65"/>
                  <a:pt x="110" y="64"/>
                </a:cubicBezTo>
                <a:cubicBezTo>
                  <a:pt x="110" y="65"/>
                  <a:pt x="110" y="65"/>
                  <a:pt x="110" y="66"/>
                </a:cubicBezTo>
                <a:cubicBezTo>
                  <a:pt x="109" y="66"/>
                  <a:pt x="110" y="64"/>
                  <a:pt x="110" y="64"/>
                </a:cubicBezTo>
                <a:cubicBezTo>
                  <a:pt x="109" y="63"/>
                  <a:pt x="109" y="63"/>
                  <a:pt x="109" y="63"/>
                </a:cubicBezTo>
                <a:cubicBezTo>
                  <a:pt x="108" y="66"/>
                  <a:pt x="109" y="63"/>
                  <a:pt x="109" y="65"/>
                </a:cubicBezTo>
                <a:cubicBezTo>
                  <a:pt x="108" y="65"/>
                  <a:pt x="108" y="62"/>
                  <a:pt x="107" y="64"/>
                </a:cubicBezTo>
                <a:cubicBezTo>
                  <a:pt x="106" y="62"/>
                  <a:pt x="104" y="63"/>
                  <a:pt x="103" y="64"/>
                </a:cubicBezTo>
                <a:cubicBezTo>
                  <a:pt x="103" y="63"/>
                  <a:pt x="103" y="63"/>
                  <a:pt x="103" y="62"/>
                </a:cubicBezTo>
                <a:cubicBezTo>
                  <a:pt x="102" y="63"/>
                  <a:pt x="102" y="63"/>
                  <a:pt x="102" y="64"/>
                </a:cubicBezTo>
                <a:cubicBezTo>
                  <a:pt x="102" y="63"/>
                  <a:pt x="102" y="63"/>
                  <a:pt x="102" y="62"/>
                </a:cubicBezTo>
                <a:cubicBezTo>
                  <a:pt x="102" y="62"/>
                  <a:pt x="101" y="62"/>
                  <a:pt x="101" y="64"/>
                </a:cubicBezTo>
                <a:cubicBezTo>
                  <a:pt x="101" y="62"/>
                  <a:pt x="100" y="64"/>
                  <a:pt x="99" y="64"/>
                </a:cubicBezTo>
                <a:cubicBezTo>
                  <a:pt x="99" y="61"/>
                  <a:pt x="98" y="63"/>
                  <a:pt x="97" y="64"/>
                </a:cubicBezTo>
                <a:cubicBezTo>
                  <a:pt x="98" y="61"/>
                  <a:pt x="97" y="64"/>
                  <a:pt x="97" y="62"/>
                </a:cubicBezTo>
                <a:cubicBezTo>
                  <a:pt x="96" y="64"/>
                  <a:pt x="96" y="61"/>
                  <a:pt x="96" y="61"/>
                </a:cubicBezTo>
                <a:cubicBezTo>
                  <a:pt x="95" y="62"/>
                  <a:pt x="94" y="64"/>
                  <a:pt x="95" y="61"/>
                </a:cubicBezTo>
                <a:cubicBezTo>
                  <a:pt x="94" y="61"/>
                  <a:pt x="93" y="60"/>
                  <a:pt x="92" y="63"/>
                </a:cubicBezTo>
                <a:cubicBezTo>
                  <a:pt x="93" y="59"/>
                  <a:pt x="91" y="63"/>
                  <a:pt x="91" y="61"/>
                </a:cubicBezTo>
                <a:cubicBezTo>
                  <a:pt x="90" y="63"/>
                  <a:pt x="90" y="62"/>
                  <a:pt x="89" y="61"/>
                </a:cubicBezTo>
                <a:cubicBezTo>
                  <a:pt x="88" y="62"/>
                  <a:pt x="88" y="63"/>
                  <a:pt x="88" y="63"/>
                </a:cubicBezTo>
                <a:cubicBezTo>
                  <a:pt x="88" y="62"/>
                  <a:pt x="88" y="62"/>
                  <a:pt x="88" y="62"/>
                </a:cubicBezTo>
                <a:cubicBezTo>
                  <a:pt x="88" y="61"/>
                  <a:pt x="87" y="61"/>
                  <a:pt x="86" y="61"/>
                </a:cubicBezTo>
                <a:cubicBezTo>
                  <a:pt x="86" y="61"/>
                  <a:pt x="86" y="61"/>
                  <a:pt x="84" y="61"/>
                </a:cubicBezTo>
                <a:cubicBezTo>
                  <a:pt x="85" y="61"/>
                  <a:pt x="85" y="61"/>
                  <a:pt x="85" y="60"/>
                </a:cubicBezTo>
                <a:cubicBezTo>
                  <a:pt x="86" y="61"/>
                  <a:pt x="87" y="61"/>
                  <a:pt x="87" y="61"/>
                </a:cubicBezTo>
                <a:cubicBezTo>
                  <a:pt x="85" y="60"/>
                  <a:pt x="88" y="61"/>
                  <a:pt x="87" y="61"/>
                </a:cubicBezTo>
                <a:cubicBezTo>
                  <a:pt x="87" y="61"/>
                  <a:pt x="84" y="60"/>
                  <a:pt x="84" y="60"/>
                </a:cubicBezTo>
                <a:cubicBezTo>
                  <a:pt x="88" y="61"/>
                  <a:pt x="84" y="60"/>
                  <a:pt x="84" y="59"/>
                </a:cubicBezTo>
                <a:cubicBezTo>
                  <a:pt x="86" y="60"/>
                  <a:pt x="86" y="60"/>
                  <a:pt x="87" y="60"/>
                </a:cubicBezTo>
                <a:cubicBezTo>
                  <a:pt x="86" y="60"/>
                  <a:pt x="88" y="60"/>
                  <a:pt x="87" y="60"/>
                </a:cubicBezTo>
                <a:cubicBezTo>
                  <a:pt x="88" y="60"/>
                  <a:pt x="88" y="61"/>
                  <a:pt x="89" y="60"/>
                </a:cubicBezTo>
                <a:cubicBezTo>
                  <a:pt x="88" y="60"/>
                  <a:pt x="88" y="60"/>
                  <a:pt x="89" y="60"/>
                </a:cubicBezTo>
                <a:cubicBezTo>
                  <a:pt x="86" y="59"/>
                  <a:pt x="86" y="59"/>
                  <a:pt x="85" y="58"/>
                </a:cubicBezTo>
                <a:cubicBezTo>
                  <a:pt x="85" y="58"/>
                  <a:pt x="86" y="59"/>
                  <a:pt x="86" y="58"/>
                </a:cubicBezTo>
                <a:cubicBezTo>
                  <a:pt x="86" y="58"/>
                  <a:pt x="85" y="58"/>
                  <a:pt x="86" y="58"/>
                </a:cubicBezTo>
                <a:cubicBezTo>
                  <a:pt x="87" y="59"/>
                  <a:pt x="87" y="59"/>
                  <a:pt x="87" y="59"/>
                </a:cubicBezTo>
                <a:cubicBezTo>
                  <a:pt x="86" y="59"/>
                  <a:pt x="86" y="59"/>
                  <a:pt x="88" y="60"/>
                </a:cubicBezTo>
                <a:cubicBezTo>
                  <a:pt x="88" y="59"/>
                  <a:pt x="88" y="60"/>
                  <a:pt x="89" y="60"/>
                </a:cubicBezTo>
                <a:cubicBezTo>
                  <a:pt x="88" y="59"/>
                  <a:pt x="90" y="60"/>
                  <a:pt x="88" y="59"/>
                </a:cubicBezTo>
                <a:cubicBezTo>
                  <a:pt x="87" y="58"/>
                  <a:pt x="90" y="60"/>
                  <a:pt x="90" y="59"/>
                </a:cubicBezTo>
                <a:cubicBezTo>
                  <a:pt x="89" y="59"/>
                  <a:pt x="86" y="58"/>
                  <a:pt x="86" y="57"/>
                </a:cubicBezTo>
                <a:cubicBezTo>
                  <a:pt x="87" y="58"/>
                  <a:pt x="87" y="57"/>
                  <a:pt x="86" y="57"/>
                </a:cubicBezTo>
                <a:cubicBezTo>
                  <a:pt x="86" y="57"/>
                  <a:pt x="86" y="57"/>
                  <a:pt x="86" y="57"/>
                </a:cubicBezTo>
                <a:cubicBezTo>
                  <a:pt x="87" y="58"/>
                  <a:pt x="87" y="57"/>
                  <a:pt x="89" y="58"/>
                </a:cubicBezTo>
                <a:cubicBezTo>
                  <a:pt x="88" y="58"/>
                  <a:pt x="91" y="59"/>
                  <a:pt x="87" y="58"/>
                </a:cubicBezTo>
                <a:cubicBezTo>
                  <a:pt x="89" y="59"/>
                  <a:pt x="89" y="59"/>
                  <a:pt x="90" y="59"/>
                </a:cubicBezTo>
                <a:cubicBezTo>
                  <a:pt x="90" y="59"/>
                  <a:pt x="90" y="59"/>
                  <a:pt x="90" y="59"/>
                </a:cubicBezTo>
                <a:cubicBezTo>
                  <a:pt x="91" y="60"/>
                  <a:pt x="90" y="60"/>
                  <a:pt x="91" y="60"/>
                </a:cubicBezTo>
                <a:cubicBezTo>
                  <a:pt x="91" y="59"/>
                  <a:pt x="90" y="59"/>
                  <a:pt x="89" y="58"/>
                </a:cubicBezTo>
                <a:cubicBezTo>
                  <a:pt x="92" y="59"/>
                  <a:pt x="90" y="57"/>
                  <a:pt x="91" y="57"/>
                </a:cubicBezTo>
                <a:cubicBezTo>
                  <a:pt x="89" y="57"/>
                  <a:pt x="89" y="56"/>
                  <a:pt x="88" y="56"/>
                </a:cubicBezTo>
                <a:cubicBezTo>
                  <a:pt x="90" y="57"/>
                  <a:pt x="87" y="56"/>
                  <a:pt x="87" y="56"/>
                </a:cubicBezTo>
                <a:cubicBezTo>
                  <a:pt x="87" y="56"/>
                  <a:pt x="87" y="55"/>
                  <a:pt x="87" y="55"/>
                </a:cubicBezTo>
                <a:cubicBezTo>
                  <a:pt x="87" y="54"/>
                  <a:pt x="87" y="54"/>
                  <a:pt x="88" y="53"/>
                </a:cubicBezTo>
                <a:cubicBezTo>
                  <a:pt x="88" y="53"/>
                  <a:pt x="88" y="53"/>
                  <a:pt x="88" y="52"/>
                </a:cubicBezTo>
                <a:cubicBezTo>
                  <a:pt x="89" y="52"/>
                  <a:pt x="89" y="51"/>
                  <a:pt x="89" y="51"/>
                </a:cubicBezTo>
                <a:cubicBezTo>
                  <a:pt x="92" y="51"/>
                  <a:pt x="94" y="52"/>
                  <a:pt x="95" y="51"/>
                </a:cubicBezTo>
                <a:cubicBezTo>
                  <a:pt x="95" y="50"/>
                  <a:pt x="94" y="49"/>
                  <a:pt x="94" y="48"/>
                </a:cubicBezTo>
                <a:cubicBezTo>
                  <a:pt x="94" y="48"/>
                  <a:pt x="94" y="48"/>
                  <a:pt x="94" y="47"/>
                </a:cubicBezTo>
                <a:cubicBezTo>
                  <a:pt x="94" y="47"/>
                  <a:pt x="94" y="47"/>
                  <a:pt x="94" y="47"/>
                </a:cubicBezTo>
                <a:cubicBezTo>
                  <a:pt x="94" y="47"/>
                  <a:pt x="94" y="47"/>
                  <a:pt x="94" y="47"/>
                </a:cubicBezTo>
                <a:cubicBezTo>
                  <a:pt x="94" y="47"/>
                  <a:pt x="94" y="47"/>
                  <a:pt x="94" y="47"/>
                </a:cubicBezTo>
                <a:cubicBezTo>
                  <a:pt x="94" y="47"/>
                  <a:pt x="94" y="47"/>
                  <a:pt x="94" y="47"/>
                </a:cubicBezTo>
                <a:cubicBezTo>
                  <a:pt x="95" y="48"/>
                  <a:pt x="95" y="46"/>
                  <a:pt x="96" y="44"/>
                </a:cubicBezTo>
                <a:cubicBezTo>
                  <a:pt x="95" y="46"/>
                  <a:pt x="95" y="43"/>
                  <a:pt x="94" y="45"/>
                </a:cubicBezTo>
                <a:cubicBezTo>
                  <a:pt x="94" y="45"/>
                  <a:pt x="94" y="45"/>
                  <a:pt x="94" y="45"/>
                </a:cubicBezTo>
                <a:cubicBezTo>
                  <a:pt x="94" y="45"/>
                  <a:pt x="94" y="45"/>
                  <a:pt x="94" y="45"/>
                </a:cubicBezTo>
                <a:cubicBezTo>
                  <a:pt x="94" y="45"/>
                  <a:pt x="94" y="45"/>
                  <a:pt x="94" y="45"/>
                </a:cubicBezTo>
                <a:cubicBezTo>
                  <a:pt x="94" y="44"/>
                  <a:pt x="94" y="44"/>
                  <a:pt x="94" y="45"/>
                </a:cubicBezTo>
                <a:cubicBezTo>
                  <a:pt x="94" y="45"/>
                  <a:pt x="94" y="45"/>
                  <a:pt x="94" y="45"/>
                </a:cubicBezTo>
                <a:cubicBezTo>
                  <a:pt x="94" y="44"/>
                  <a:pt x="94" y="44"/>
                  <a:pt x="94" y="44"/>
                </a:cubicBezTo>
                <a:cubicBezTo>
                  <a:pt x="94" y="44"/>
                  <a:pt x="95" y="44"/>
                  <a:pt x="95" y="44"/>
                </a:cubicBezTo>
                <a:cubicBezTo>
                  <a:pt x="93" y="44"/>
                  <a:pt x="98" y="44"/>
                  <a:pt x="95" y="44"/>
                </a:cubicBezTo>
                <a:cubicBezTo>
                  <a:pt x="94" y="44"/>
                  <a:pt x="94" y="44"/>
                  <a:pt x="93" y="44"/>
                </a:cubicBezTo>
                <a:cubicBezTo>
                  <a:pt x="93" y="43"/>
                  <a:pt x="93" y="43"/>
                  <a:pt x="93" y="43"/>
                </a:cubicBezTo>
                <a:cubicBezTo>
                  <a:pt x="94" y="43"/>
                  <a:pt x="94" y="43"/>
                  <a:pt x="94" y="43"/>
                </a:cubicBezTo>
                <a:cubicBezTo>
                  <a:pt x="94" y="43"/>
                  <a:pt x="95" y="43"/>
                  <a:pt x="95" y="43"/>
                </a:cubicBezTo>
                <a:cubicBezTo>
                  <a:pt x="97" y="43"/>
                  <a:pt x="99" y="43"/>
                  <a:pt x="101" y="44"/>
                </a:cubicBezTo>
                <a:cubicBezTo>
                  <a:pt x="102" y="44"/>
                  <a:pt x="102" y="44"/>
                  <a:pt x="102" y="44"/>
                </a:cubicBezTo>
                <a:cubicBezTo>
                  <a:pt x="103" y="44"/>
                  <a:pt x="104" y="45"/>
                  <a:pt x="105" y="46"/>
                </a:cubicBezTo>
                <a:cubicBezTo>
                  <a:pt x="105" y="43"/>
                  <a:pt x="105" y="46"/>
                  <a:pt x="106" y="44"/>
                </a:cubicBezTo>
                <a:cubicBezTo>
                  <a:pt x="106" y="45"/>
                  <a:pt x="106" y="46"/>
                  <a:pt x="106" y="47"/>
                </a:cubicBezTo>
                <a:cubicBezTo>
                  <a:pt x="106" y="47"/>
                  <a:pt x="106" y="46"/>
                  <a:pt x="106" y="47"/>
                </a:cubicBezTo>
                <a:cubicBezTo>
                  <a:pt x="107" y="47"/>
                  <a:pt x="106" y="48"/>
                  <a:pt x="107" y="50"/>
                </a:cubicBezTo>
                <a:cubicBezTo>
                  <a:pt x="107" y="49"/>
                  <a:pt x="107" y="49"/>
                  <a:pt x="107" y="47"/>
                </a:cubicBezTo>
                <a:cubicBezTo>
                  <a:pt x="107" y="48"/>
                  <a:pt x="107" y="47"/>
                  <a:pt x="107" y="47"/>
                </a:cubicBezTo>
                <a:cubicBezTo>
                  <a:pt x="107" y="48"/>
                  <a:pt x="108" y="48"/>
                  <a:pt x="110" y="46"/>
                </a:cubicBezTo>
                <a:cubicBezTo>
                  <a:pt x="110" y="47"/>
                  <a:pt x="110" y="47"/>
                  <a:pt x="110" y="47"/>
                </a:cubicBezTo>
                <a:cubicBezTo>
                  <a:pt x="110" y="47"/>
                  <a:pt x="109" y="47"/>
                  <a:pt x="109" y="48"/>
                </a:cubicBezTo>
                <a:cubicBezTo>
                  <a:pt x="110" y="48"/>
                  <a:pt x="110" y="45"/>
                  <a:pt x="110" y="45"/>
                </a:cubicBezTo>
                <a:cubicBezTo>
                  <a:pt x="110" y="46"/>
                  <a:pt x="110" y="48"/>
                  <a:pt x="110" y="49"/>
                </a:cubicBezTo>
                <a:cubicBezTo>
                  <a:pt x="110" y="48"/>
                  <a:pt x="110" y="46"/>
                  <a:pt x="111" y="45"/>
                </a:cubicBezTo>
                <a:cubicBezTo>
                  <a:pt x="110" y="48"/>
                  <a:pt x="111" y="49"/>
                  <a:pt x="111" y="50"/>
                </a:cubicBezTo>
                <a:cubicBezTo>
                  <a:pt x="112" y="48"/>
                  <a:pt x="111" y="52"/>
                  <a:pt x="112" y="49"/>
                </a:cubicBezTo>
                <a:cubicBezTo>
                  <a:pt x="112" y="53"/>
                  <a:pt x="114" y="45"/>
                  <a:pt x="115" y="47"/>
                </a:cubicBezTo>
                <a:cubicBezTo>
                  <a:pt x="114" y="50"/>
                  <a:pt x="114" y="47"/>
                  <a:pt x="114" y="48"/>
                </a:cubicBezTo>
                <a:cubicBezTo>
                  <a:pt x="114" y="49"/>
                  <a:pt x="115" y="49"/>
                  <a:pt x="115" y="48"/>
                </a:cubicBezTo>
                <a:cubicBezTo>
                  <a:pt x="115" y="49"/>
                  <a:pt x="115" y="49"/>
                  <a:pt x="115" y="50"/>
                </a:cubicBezTo>
                <a:cubicBezTo>
                  <a:pt x="116" y="48"/>
                  <a:pt x="116" y="51"/>
                  <a:pt x="117" y="47"/>
                </a:cubicBezTo>
                <a:cubicBezTo>
                  <a:pt x="117" y="48"/>
                  <a:pt x="117" y="49"/>
                  <a:pt x="118" y="48"/>
                </a:cubicBezTo>
                <a:cubicBezTo>
                  <a:pt x="118" y="48"/>
                  <a:pt x="118" y="47"/>
                  <a:pt x="118" y="47"/>
                </a:cubicBezTo>
                <a:cubicBezTo>
                  <a:pt x="118" y="48"/>
                  <a:pt x="118" y="48"/>
                  <a:pt x="118" y="49"/>
                </a:cubicBezTo>
                <a:cubicBezTo>
                  <a:pt x="118" y="49"/>
                  <a:pt x="118" y="51"/>
                  <a:pt x="119" y="50"/>
                </a:cubicBezTo>
                <a:cubicBezTo>
                  <a:pt x="119" y="49"/>
                  <a:pt x="119" y="49"/>
                  <a:pt x="119" y="48"/>
                </a:cubicBezTo>
                <a:cubicBezTo>
                  <a:pt x="119" y="48"/>
                  <a:pt x="119" y="48"/>
                  <a:pt x="119" y="48"/>
                </a:cubicBezTo>
                <a:cubicBezTo>
                  <a:pt x="119" y="47"/>
                  <a:pt x="118" y="49"/>
                  <a:pt x="118" y="49"/>
                </a:cubicBezTo>
                <a:cubicBezTo>
                  <a:pt x="118" y="48"/>
                  <a:pt x="118" y="47"/>
                  <a:pt x="119" y="47"/>
                </a:cubicBezTo>
                <a:cubicBezTo>
                  <a:pt x="119" y="49"/>
                  <a:pt x="120" y="45"/>
                  <a:pt x="120" y="49"/>
                </a:cubicBezTo>
                <a:cubicBezTo>
                  <a:pt x="120" y="46"/>
                  <a:pt x="121" y="45"/>
                  <a:pt x="121" y="45"/>
                </a:cubicBezTo>
                <a:cubicBezTo>
                  <a:pt x="120" y="47"/>
                  <a:pt x="121" y="44"/>
                  <a:pt x="121" y="46"/>
                </a:cubicBezTo>
                <a:cubicBezTo>
                  <a:pt x="120" y="46"/>
                  <a:pt x="120" y="47"/>
                  <a:pt x="120" y="47"/>
                </a:cubicBezTo>
                <a:cubicBezTo>
                  <a:pt x="120" y="46"/>
                  <a:pt x="120" y="45"/>
                  <a:pt x="120" y="45"/>
                </a:cubicBezTo>
                <a:cubicBezTo>
                  <a:pt x="121" y="43"/>
                  <a:pt x="122" y="44"/>
                  <a:pt x="123" y="44"/>
                </a:cubicBezTo>
                <a:cubicBezTo>
                  <a:pt x="122" y="48"/>
                  <a:pt x="124" y="45"/>
                  <a:pt x="124" y="47"/>
                </a:cubicBezTo>
                <a:cubicBezTo>
                  <a:pt x="123" y="47"/>
                  <a:pt x="123" y="48"/>
                  <a:pt x="123" y="48"/>
                </a:cubicBezTo>
                <a:cubicBezTo>
                  <a:pt x="123" y="49"/>
                  <a:pt x="123" y="49"/>
                  <a:pt x="123" y="50"/>
                </a:cubicBezTo>
                <a:cubicBezTo>
                  <a:pt x="123" y="50"/>
                  <a:pt x="123" y="50"/>
                  <a:pt x="124" y="49"/>
                </a:cubicBezTo>
                <a:cubicBezTo>
                  <a:pt x="122" y="48"/>
                  <a:pt x="125" y="47"/>
                  <a:pt x="124" y="45"/>
                </a:cubicBezTo>
                <a:cubicBezTo>
                  <a:pt x="125" y="47"/>
                  <a:pt x="125" y="46"/>
                  <a:pt x="126" y="44"/>
                </a:cubicBezTo>
                <a:cubicBezTo>
                  <a:pt x="125" y="47"/>
                  <a:pt x="127" y="43"/>
                  <a:pt x="126" y="46"/>
                </a:cubicBezTo>
                <a:cubicBezTo>
                  <a:pt x="126" y="46"/>
                  <a:pt x="126" y="46"/>
                  <a:pt x="125" y="47"/>
                </a:cubicBezTo>
                <a:cubicBezTo>
                  <a:pt x="126" y="48"/>
                  <a:pt x="127" y="47"/>
                  <a:pt x="127" y="45"/>
                </a:cubicBezTo>
                <a:cubicBezTo>
                  <a:pt x="127" y="46"/>
                  <a:pt x="127" y="47"/>
                  <a:pt x="127" y="48"/>
                </a:cubicBezTo>
                <a:cubicBezTo>
                  <a:pt x="128" y="45"/>
                  <a:pt x="129" y="46"/>
                  <a:pt x="130" y="47"/>
                </a:cubicBezTo>
                <a:cubicBezTo>
                  <a:pt x="130" y="46"/>
                  <a:pt x="131" y="44"/>
                  <a:pt x="131" y="44"/>
                </a:cubicBezTo>
                <a:cubicBezTo>
                  <a:pt x="131" y="44"/>
                  <a:pt x="131" y="45"/>
                  <a:pt x="131" y="45"/>
                </a:cubicBezTo>
                <a:cubicBezTo>
                  <a:pt x="131" y="45"/>
                  <a:pt x="131" y="44"/>
                  <a:pt x="131" y="46"/>
                </a:cubicBezTo>
                <a:cubicBezTo>
                  <a:pt x="131" y="45"/>
                  <a:pt x="131" y="49"/>
                  <a:pt x="131" y="48"/>
                </a:cubicBezTo>
                <a:cubicBezTo>
                  <a:pt x="131" y="46"/>
                  <a:pt x="132" y="47"/>
                  <a:pt x="132" y="47"/>
                </a:cubicBezTo>
                <a:cubicBezTo>
                  <a:pt x="132" y="46"/>
                  <a:pt x="132" y="45"/>
                  <a:pt x="132" y="45"/>
                </a:cubicBezTo>
                <a:cubicBezTo>
                  <a:pt x="132" y="47"/>
                  <a:pt x="132" y="45"/>
                  <a:pt x="133" y="45"/>
                </a:cubicBezTo>
                <a:cubicBezTo>
                  <a:pt x="133" y="45"/>
                  <a:pt x="133" y="46"/>
                  <a:pt x="133" y="47"/>
                </a:cubicBezTo>
                <a:cubicBezTo>
                  <a:pt x="133" y="45"/>
                  <a:pt x="133" y="47"/>
                  <a:pt x="133" y="47"/>
                </a:cubicBezTo>
                <a:cubicBezTo>
                  <a:pt x="133" y="44"/>
                  <a:pt x="134" y="47"/>
                  <a:pt x="134" y="45"/>
                </a:cubicBezTo>
                <a:cubicBezTo>
                  <a:pt x="134" y="45"/>
                  <a:pt x="134" y="44"/>
                  <a:pt x="135" y="44"/>
                </a:cubicBezTo>
                <a:cubicBezTo>
                  <a:pt x="135" y="45"/>
                  <a:pt x="134" y="48"/>
                  <a:pt x="134" y="48"/>
                </a:cubicBezTo>
                <a:cubicBezTo>
                  <a:pt x="134" y="48"/>
                  <a:pt x="135" y="48"/>
                  <a:pt x="135" y="48"/>
                </a:cubicBezTo>
                <a:cubicBezTo>
                  <a:pt x="135" y="49"/>
                  <a:pt x="135" y="49"/>
                  <a:pt x="135" y="50"/>
                </a:cubicBezTo>
                <a:cubicBezTo>
                  <a:pt x="136" y="49"/>
                  <a:pt x="136" y="49"/>
                  <a:pt x="137" y="48"/>
                </a:cubicBezTo>
                <a:cubicBezTo>
                  <a:pt x="137" y="50"/>
                  <a:pt x="137" y="50"/>
                  <a:pt x="138" y="50"/>
                </a:cubicBezTo>
                <a:cubicBezTo>
                  <a:pt x="139" y="47"/>
                  <a:pt x="141" y="53"/>
                  <a:pt x="142" y="50"/>
                </a:cubicBezTo>
                <a:cubicBezTo>
                  <a:pt x="142" y="50"/>
                  <a:pt x="142" y="51"/>
                  <a:pt x="142" y="52"/>
                </a:cubicBezTo>
                <a:cubicBezTo>
                  <a:pt x="142" y="51"/>
                  <a:pt x="142" y="51"/>
                  <a:pt x="142" y="50"/>
                </a:cubicBezTo>
                <a:cubicBezTo>
                  <a:pt x="142" y="53"/>
                  <a:pt x="143" y="49"/>
                  <a:pt x="143" y="52"/>
                </a:cubicBezTo>
                <a:cubicBezTo>
                  <a:pt x="144" y="49"/>
                  <a:pt x="144" y="51"/>
                  <a:pt x="144" y="48"/>
                </a:cubicBezTo>
                <a:cubicBezTo>
                  <a:pt x="144" y="48"/>
                  <a:pt x="144" y="49"/>
                  <a:pt x="145" y="48"/>
                </a:cubicBezTo>
                <a:cubicBezTo>
                  <a:pt x="145" y="50"/>
                  <a:pt x="144" y="50"/>
                  <a:pt x="144" y="51"/>
                </a:cubicBezTo>
                <a:cubicBezTo>
                  <a:pt x="145" y="48"/>
                  <a:pt x="144" y="52"/>
                  <a:pt x="145" y="50"/>
                </a:cubicBezTo>
                <a:cubicBezTo>
                  <a:pt x="144" y="50"/>
                  <a:pt x="145" y="47"/>
                  <a:pt x="145" y="48"/>
                </a:cubicBezTo>
                <a:cubicBezTo>
                  <a:pt x="145" y="51"/>
                  <a:pt x="145" y="48"/>
                  <a:pt x="146" y="48"/>
                </a:cubicBezTo>
                <a:cubicBezTo>
                  <a:pt x="145" y="49"/>
                  <a:pt x="146" y="49"/>
                  <a:pt x="145" y="51"/>
                </a:cubicBezTo>
                <a:cubicBezTo>
                  <a:pt x="146" y="50"/>
                  <a:pt x="146" y="51"/>
                  <a:pt x="146" y="50"/>
                </a:cubicBezTo>
                <a:cubicBezTo>
                  <a:pt x="146" y="51"/>
                  <a:pt x="146" y="52"/>
                  <a:pt x="146" y="52"/>
                </a:cubicBezTo>
                <a:cubicBezTo>
                  <a:pt x="146" y="51"/>
                  <a:pt x="146" y="52"/>
                  <a:pt x="146" y="52"/>
                </a:cubicBezTo>
                <a:cubicBezTo>
                  <a:pt x="147" y="49"/>
                  <a:pt x="147" y="49"/>
                  <a:pt x="148" y="48"/>
                </a:cubicBezTo>
                <a:cubicBezTo>
                  <a:pt x="148" y="49"/>
                  <a:pt x="148" y="49"/>
                  <a:pt x="148" y="49"/>
                </a:cubicBezTo>
                <a:cubicBezTo>
                  <a:pt x="148" y="49"/>
                  <a:pt x="148" y="49"/>
                  <a:pt x="148" y="49"/>
                </a:cubicBezTo>
                <a:cubicBezTo>
                  <a:pt x="148" y="51"/>
                  <a:pt x="148" y="51"/>
                  <a:pt x="148" y="51"/>
                </a:cubicBezTo>
                <a:cubicBezTo>
                  <a:pt x="148" y="49"/>
                  <a:pt x="147" y="50"/>
                  <a:pt x="147" y="51"/>
                </a:cubicBezTo>
                <a:cubicBezTo>
                  <a:pt x="147" y="51"/>
                  <a:pt x="147" y="52"/>
                  <a:pt x="147" y="52"/>
                </a:cubicBezTo>
                <a:cubicBezTo>
                  <a:pt x="147" y="52"/>
                  <a:pt x="147" y="53"/>
                  <a:pt x="147" y="51"/>
                </a:cubicBezTo>
                <a:cubicBezTo>
                  <a:pt x="148" y="50"/>
                  <a:pt x="147" y="53"/>
                  <a:pt x="148" y="53"/>
                </a:cubicBezTo>
                <a:cubicBezTo>
                  <a:pt x="148" y="52"/>
                  <a:pt x="149" y="49"/>
                  <a:pt x="149" y="49"/>
                </a:cubicBezTo>
                <a:cubicBezTo>
                  <a:pt x="149" y="50"/>
                  <a:pt x="150" y="50"/>
                  <a:pt x="150" y="49"/>
                </a:cubicBezTo>
                <a:cubicBezTo>
                  <a:pt x="150" y="49"/>
                  <a:pt x="150" y="49"/>
                  <a:pt x="150" y="49"/>
                </a:cubicBezTo>
                <a:cubicBezTo>
                  <a:pt x="149" y="51"/>
                  <a:pt x="150" y="51"/>
                  <a:pt x="150" y="52"/>
                </a:cubicBezTo>
                <a:cubicBezTo>
                  <a:pt x="150" y="51"/>
                  <a:pt x="149" y="54"/>
                  <a:pt x="149" y="51"/>
                </a:cubicBezTo>
                <a:cubicBezTo>
                  <a:pt x="149" y="53"/>
                  <a:pt x="148" y="52"/>
                  <a:pt x="148" y="53"/>
                </a:cubicBezTo>
                <a:cubicBezTo>
                  <a:pt x="148" y="53"/>
                  <a:pt x="148" y="53"/>
                  <a:pt x="148" y="54"/>
                </a:cubicBezTo>
                <a:cubicBezTo>
                  <a:pt x="148" y="54"/>
                  <a:pt x="148" y="54"/>
                  <a:pt x="148" y="55"/>
                </a:cubicBezTo>
                <a:cubicBezTo>
                  <a:pt x="148" y="55"/>
                  <a:pt x="149" y="53"/>
                  <a:pt x="150" y="52"/>
                </a:cubicBezTo>
                <a:cubicBezTo>
                  <a:pt x="149" y="55"/>
                  <a:pt x="151" y="54"/>
                  <a:pt x="151" y="54"/>
                </a:cubicBezTo>
                <a:cubicBezTo>
                  <a:pt x="151" y="53"/>
                  <a:pt x="152" y="52"/>
                  <a:pt x="152" y="51"/>
                </a:cubicBezTo>
                <a:cubicBezTo>
                  <a:pt x="151" y="53"/>
                  <a:pt x="152" y="50"/>
                  <a:pt x="151" y="50"/>
                </a:cubicBezTo>
                <a:cubicBezTo>
                  <a:pt x="155" y="50"/>
                  <a:pt x="157" y="52"/>
                  <a:pt x="161" y="52"/>
                </a:cubicBezTo>
                <a:cubicBezTo>
                  <a:pt x="161" y="55"/>
                  <a:pt x="160" y="58"/>
                  <a:pt x="161" y="59"/>
                </a:cubicBezTo>
                <a:cubicBezTo>
                  <a:pt x="164" y="57"/>
                  <a:pt x="165" y="59"/>
                  <a:pt x="167" y="56"/>
                </a:cubicBezTo>
                <a:cubicBezTo>
                  <a:pt x="167" y="57"/>
                  <a:pt x="167" y="58"/>
                  <a:pt x="167" y="58"/>
                </a:cubicBezTo>
                <a:cubicBezTo>
                  <a:pt x="167" y="57"/>
                  <a:pt x="167" y="58"/>
                  <a:pt x="167" y="58"/>
                </a:cubicBezTo>
                <a:cubicBezTo>
                  <a:pt x="167" y="55"/>
                  <a:pt x="168" y="59"/>
                  <a:pt x="168" y="58"/>
                </a:cubicBezTo>
                <a:cubicBezTo>
                  <a:pt x="168" y="58"/>
                  <a:pt x="168" y="57"/>
                  <a:pt x="168" y="56"/>
                </a:cubicBezTo>
                <a:cubicBezTo>
                  <a:pt x="169" y="56"/>
                  <a:pt x="169" y="56"/>
                  <a:pt x="169" y="56"/>
                </a:cubicBezTo>
                <a:cubicBezTo>
                  <a:pt x="169" y="58"/>
                  <a:pt x="169" y="57"/>
                  <a:pt x="169" y="56"/>
                </a:cubicBezTo>
                <a:cubicBezTo>
                  <a:pt x="169" y="57"/>
                  <a:pt x="169" y="58"/>
                  <a:pt x="169" y="58"/>
                </a:cubicBezTo>
                <a:cubicBezTo>
                  <a:pt x="170" y="55"/>
                  <a:pt x="169" y="56"/>
                  <a:pt x="169" y="55"/>
                </a:cubicBezTo>
                <a:cubicBezTo>
                  <a:pt x="170" y="55"/>
                  <a:pt x="170" y="54"/>
                  <a:pt x="171" y="53"/>
                </a:cubicBezTo>
                <a:cubicBezTo>
                  <a:pt x="171" y="54"/>
                  <a:pt x="170" y="54"/>
                  <a:pt x="170" y="55"/>
                </a:cubicBezTo>
                <a:cubicBezTo>
                  <a:pt x="171" y="55"/>
                  <a:pt x="171" y="53"/>
                  <a:pt x="171" y="53"/>
                </a:cubicBezTo>
                <a:cubicBezTo>
                  <a:pt x="171" y="55"/>
                  <a:pt x="172" y="55"/>
                  <a:pt x="172" y="56"/>
                </a:cubicBezTo>
                <a:cubicBezTo>
                  <a:pt x="171" y="55"/>
                  <a:pt x="171" y="57"/>
                  <a:pt x="171" y="58"/>
                </a:cubicBezTo>
                <a:cubicBezTo>
                  <a:pt x="171" y="58"/>
                  <a:pt x="172" y="60"/>
                  <a:pt x="172" y="59"/>
                </a:cubicBezTo>
                <a:cubicBezTo>
                  <a:pt x="172" y="58"/>
                  <a:pt x="172" y="56"/>
                  <a:pt x="172" y="54"/>
                </a:cubicBezTo>
                <a:cubicBezTo>
                  <a:pt x="173" y="56"/>
                  <a:pt x="172" y="55"/>
                  <a:pt x="172" y="57"/>
                </a:cubicBezTo>
                <a:cubicBezTo>
                  <a:pt x="172" y="58"/>
                  <a:pt x="173" y="58"/>
                  <a:pt x="173" y="60"/>
                </a:cubicBezTo>
                <a:cubicBezTo>
                  <a:pt x="173" y="56"/>
                  <a:pt x="173" y="59"/>
                  <a:pt x="174" y="58"/>
                </a:cubicBezTo>
                <a:cubicBezTo>
                  <a:pt x="173" y="57"/>
                  <a:pt x="173" y="56"/>
                  <a:pt x="174" y="55"/>
                </a:cubicBezTo>
                <a:cubicBezTo>
                  <a:pt x="173" y="58"/>
                  <a:pt x="174" y="58"/>
                  <a:pt x="174" y="58"/>
                </a:cubicBezTo>
                <a:cubicBezTo>
                  <a:pt x="174" y="60"/>
                  <a:pt x="174" y="60"/>
                  <a:pt x="173" y="62"/>
                </a:cubicBezTo>
                <a:cubicBezTo>
                  <a:pt x="174" y="62"/>
                  <a:pt x="174" y="62"/>
                  <a:pt x="175" y="60"/>
                </a:cubicBezTo>
                <a:cubicBezTo>
                  <a:pt x="174" y="60"/>
                  <a:pt x="174" y="61"/>
                  <a:pt x="174" y="60"/>
                </a:cubicBezTo>
                <a:cubicBezTo>
                  <a:pt x="175" y="59"/>
                  <a:pt x="175" y="61"/>
                  <a:pt x="174" y="62"/>
                </a:cubicBezTo>
                <a:cubicBezTo>
                  <a:pt x="175" y="62"/>
                  <a:pt x="175" y="62"/>
                  <a:pt x="175" y="62"/>
                </a:cubicBezTo>
                <a:cubicBezTo>
                  <a:pt x="175" y="59"/>
                  <a:pt x="176" y="62"/>
                  <a:pt x="177" y="60"/>
                </a:cubicBezTo>
                <a:cubicBezTo>
                  <a:pt x="176" y="63"/>
                  <a:pt x="177" y="60"/>
                  <a:pt x="177" y="60"/>
                </a:cubicBezTo>
                <a:cubicBezTo>
                  <a:pt x="177" y="61"/>
                  <a:pt x="177" y="61"/>
                  <a:pt x="177" y="63"/>
                </a:cubicBezTo>
                <a:cubicBezTo>
                  <a:pt x="177" y="62"/>
                  <a:pt x="178" y="62"/>
                  <a:pt x="178" y="61"/>
                </a:cubicBezTo>
                <a:cubicBezTo>
                  <a:pt x="178" y="59"/>
                  <a:pt x="178" y="62"/>
                  <a:pt x="178" y="60"/>
                </a:cubicBezTo>
                <a:cubicBezTo>
                  <a:pt x="178" y="59"/>
                  <a:pt x="178" y="60"/>
                  <a:pt x="179" y="60"/>
                </a:cubicBezTo>
                <a:cubicBezTo>
                  <a:pt x="179" y="61"/>
                  <a:pt x="178" y="64"/>
                  <a:pt x="178" y="62"/>
                </a:cubicBezTo>
                <a:cubicBezTo>
                  <a:pt x="179" y="62"/>
                  <a:pt x="178" y="59"/>
                  <a:pt x="179" y="59"/>
                </a:cubicBezTo>
                <a:cubicBezTo>
                  <a:pt x="179" y="60"/>
                  <a:pt x="179" y="60"/>
                  <a:pt x="179" y="61"/>
                </a:cubicBezTo>
                <a:cubicBezTo>
                  <a:pt x="179" y="61"/>
                  <a:pt x="179" y="61"/>
                  <a:pt x="179" y="62"/>
                </a:cubicBezTo>
                <a:cubicBezTo>
                  <a:pt x="180" y="62"/>
                  <a:pt x="180" y="60"/>
                  <a:pt x="180" y="62"/>
                </a:cubicBezTo>
                <a:cubicBezTo>
                  <a:pt x="181" y="61"/>
                  <a:pt x="181" y="57"/>
                  <a:pt x="181" y="57"/>
                </a:cubicBezTo>
                <a:cubicBezTo>
                  <a:pt x="182" y="57"/>
                  <a:pt x="182" y="58"/>
                  <a:pt x="182" y="59"/>
                </a:cubicBezTo>
                <a:cubicBezTo>
                  <a:pt x="181" y="60"/>
                  <a:pt x="181" y="57"/>
                  <a:pt x="181" y="59"/>
                </a:cubicBezTo>
                <a:cubicBezTo>
                  <a:pt x="181" y="59"/>
                  <a:pt x="181" y="60"/>
                  <a:pt x="181" y="60"/>
                </a:cubicBezTo>
                <a:cubicBezTo>
                  <a:pt x="181" y="60"/>
                  <a:pt x="181" y="60"/>
                  <a:pt x="182" y="61"/>
                </a:cubicBezTo>
                <a:cubicBezTo>
                  <a:pt x="182" y="60"/>
                  <a:pt x="182" y="60"/>
                  <a:pt x="182" y="59"/>
                </a:cubicBezTo>
                <a:cubicBezTo>
                  <a:pt x="182" y="60"/>
                  <a:pt x="182" y="61"/>
                  <a:pt x="182" y="61"/>
                </a:cubicBezTo>
                <a:cubicBezTo>
                  <a:pt x="183" y="61"/>
                  <a:pt x="183" y="60"/>
                  <a:pt x="183" y="62"/>
                </a:cubicBezTo>
                <a:cubicBezTo>
                  <a:pt x="184" y="60"/>
                  <a:pt x="185" y="63"/>
                  <a:pt x="186" y="59"/>
                </a:cubicBezTo>
                <a:cubicBezTo>
                  <a:pt x="186" y="59"/>
                  <a:pt x="186" y="59"/>
                  <a:pt x="186" y="58"/>
                </a:cubicBezTo>
                <a:cubicBezTo>
                  <a:pt x="186" y="58"/>
                  <a:pt x="186" y="57"/>
                  <a:pt x="186" y="57"/>
                </a:cubicBezTo>
                <a:cubicBezTo>
                  <a:pt x="187" y="57"/>
                  <a:pt x="186" y="60"/>
                  <a:pt x="186" y="60"/>
                </a:cubicBezTo>
                <a:cubicBezTo>
                  <a:pt x="187" y="57"/>
                  <a:pt x="187" y="59"/>
                  <a:pt x="187" y="60"/>
                </a:cubicBezTo>
                <a:cubicBezTo>
                  <a:pt x="187" y="59"/>
                  <a:pt x="188" y="59"/>
                  <a:pt x="188" y="58"/>
                </a:cubicBezTo>
                <a:cubicBezTo>
                  <a:pt x="189" y="60"/>
                  <a:pt x="190" y="59"/>
                  <a:pt x="189" y="64"/>
                </a:cubicBezTo>
                <a:cubicBezTo>
                  <a:pt x="191" y="64"/>
                  <a:pt x="192" y="60"/>
                  <a:pt x="193" y="63"/>
                </a:cubicBezTo>
                <a:cubicBezTo>
                  <a:pt x="194" y="60"/>
                  <a:pt x="194" y="63"/>
                  <a:pt x="194" y="63"/>
                </a:cubicBezTo>
                <a:cubicBezTo>
                  <a:pt x="194" y="62"/>
                  <a:pt x="194" y="61"/>
                  <a:pt x="194" y="61"/>
                </a:cubicBezTo>
                <a:cubicBezTo>
                  <a:pt x="194" y="62"/>
                  <a:pt x="195" y="62"/>
                  <a:pt x="195" y="63"/>
                </a:cubicBezTo>
                <a:cubicBezTo>
                  <a:pt x="195" y="62"/>
                  <a:pt x="198" y="61"/>
                  <a:pt x="198" y="62"/>
                </a:cubicBezTo>
                <a:cubicBezTo>
                  <a:pt x="198" y="62"/>
                  <a:pt x="198" y="61"/>
                  <a:pt x="199" y="61"/>
                </a:cubicBezTo>
                <a:cubicBezTo>
                  <a:pt x="199" y="63"/>
                  <a:pt x="201" y="59"/>
                  <a:pt x="201" y="63"/>
                </a:cubicBezTo>
                <a:cubicBezTo>
                  <a:pt x="202" y="60"/>
                  <a:pt x="202" y="59"/>
                  <a:pt x="204" y="59"/>
                </a:cubicBezTo>
                <a:cubicBezTo>
                  <a:pt x="203" y="61"/>
                  <a:pt x="204" y="59"/>
                  <a:pt x="203" y="62"/>
                </a:cubicBezTo>
                <a:cubicBezTo>
                  <a:pt x="204" y="61"/>
                  <a:pt x="205" y="62"/>
                  <a:pt x="206" y="61"/>
                </a:cubicBezTo>
                <a:cubicBezTo>
                  <a:pt x="206" y="62"/>
                  <a:pt x="205" y="63"/>
                  <a:pt x="206" y="63"/>
                </a:cubicBezTo>
                <a:cubicBezTo>
                  <a:pt x="207" y="59"/>
                  <a:pt x="209" y="65"/>
                  <a:pt x="210" y="60"/>
                </a:cubicBezTo>
                <a:cubicBezTo>
                  <a:pt x="211" y="60"/>
                  <a:pt x="210" y="62"/>
                  <a:pt x="210" y="62"/>
                </a:cubicBezTo>
                <a:cubicBezTo>
                  <a:pt x="210" y="62"/>
                  <a:pt x="211" y="61"/>
                  <a:pt x="211" y="61"/>
                </a:cubicBezTo>
                <a:cubicBezTo>
                  <a:pt x="212" y="59"/>
                  <a:pt x="211" y="59"/>
                  <a:pt x="212" y="57"/>
                </a:cubicBezTo>
                <a:cubicBezTo>
                  <a:pt x="212" y="58"/>
                  <a:pt x="212" y="59"/>
                  <a:pt x="212" y="59"/>
                </a:cubicBezTo>
                <a:cubicBezTo>
                  <a:pt x="212" y="57"/>
                  <a:pt x="212" y="57"/>
                  <a:pt x="212" y="56"/>
                </a:cubicBezTo>
                <a:cubicBezTo>
                  <a:pt x="211" y="59"/>
                  <a:pt x="213" y="54"/>
                  <a:pt x="212" y="55"/>
                </a:cubicBezTo>
                <a:cubicBezTo>
                  <a:pt x="212" y="56"/>
                  <a:pt x="211" y="54"/>
                  <a:pt x="211" y="55"/>
                </a:cubicBezTo>
                <a:cubicBezTo>
                  <a:pt x="210" y="56"/>
                  <a:pt x="211" y="56"/>
                  <a:pt x="210" y="57"/>
                </a:cubicBezTo>
                <a:cubicBezTo>
                  <a:pt x="210" y="56"/>
                  <a:pt x="210" y="55"/>
                  <a:pt x="210" y="55"/>
                </a:cubicBezTo>
                <a:cubicBezTo>
                  <a:pt x="209" y="55"/>
                  <a:pt x="209" y="56"/>
                  <a:pt x="208" y="57"/>
                </a:cubicBezTo>
                <a:cubicBezTo>
                  <a:pt x="209" y="54"/>
                  <a:pt x="207" y="54"/>
                  <a:pt x="207" y="57"/>
                </a:cubicBezTo>
                <a:cubicBezTo>
                  <a:pt x="206" y="56"/>
                  <a:pt x="207" y="56"/>
                  <a:pt x="206" y="56"/>
                </a:cubicBezTo>
                <a:cubicBezTo>
                  <a:pt x="206" y="54"/>
                  <a:pt x="206" y="54"/>
                  <a:pt x="206" y="54"/>
                </a:cubicBezTo>
                <a:cubicBezTo>
                  <a:pt x="206" y="54"/>
                  <a:pt x="204" y="53"/>
                  <a:pt x="202" y="52"/>
                </a:cubicBezTo>
                <a:cubicBezTo>
                  <a:pt x="201" y="52"/>
                  <a:pt x="201" y="52"/>
                  <a:pt x="200" y="52"/>
                </a:cubicBezTo>
                <a:cubicBezTo>
                  <a:pt x="199" y="52"/>
                  <a:pt x="198" y="53"/>
                  <a:pt x="198" y="54"/>
                </a:cubicBezTo>
                <a:cubicBezTo>
                  <a:pt x="198" y="51"/>
                  <a:pt x="195" y="52"/>
                  <a:pt x="194" y="54"/>
                </a:cubicBezTo>
                <a:cubicBezTo>
                  <a:pt x="192" y="52"/>
                  <a:pt x="189" y="53"/>
                  <a:pt x="187" y="52"/>
                </a:cubicBezTo>
                <a:cubicBezTo>
                  <a:pt x="187" y="52"/>
                  <a:pt x="187" y="52"/>
                  <a:pt x="187" y="52"/>
                </a:cubicBezTo>
                <a:cubicBezTo>
                  <a:pt x="186" y="50"/>
                  <a:pt x="186" y="52"/>
                  <a:pt x="185" y="51"/>
                </a:cubicBezTo>
                <a:cubicBezTo>
                  <a:pt x="186" y="50"/>
                  <a:pt x="186" y="51"/>
                  <a:pt x="186" y="50"/>
                </a:cubicBezTo>
                <a:cubicBezTo>
                  <a:pt x="186" y="50"/>
                  <a:pt x="184" y="48"/>
                  <a:pt x="185" y="51"/>
                </a:cubicBezTo>
                <a:cubicBezTo>
                  <a:pt x="184" y="49"/>
                  <a:pt x="183" y="49"/>
                  <a:pt x="182" y="50"/>
                </a:cubicBezTo>
                <a:cubicBezTo>
                  <a:pt x="182" y="49"/>
                  <a:pt x="182" y="49"/>
                  <a:pt x="182" y="48"/>
                </a:cubicBezTo>
                <a:cubicBezTo>
                  <a:pt x="182" y="48"/>
                  <a:pt x="182" y="49"/>
                  <a:pt x="181" y="49"/>
                </a:cubicBezTo>
                <a:cubicBezTo>
                  <a:pt x="181" y="47"/>
                  <a:pt x="180" y="49"/>
                  <a:pt x="179" y="47"/>
                </a:cubicBezTo>
                <a:cubicBezTo>
                  <a:pt x="179" y="48"/>
                  <a:pt x="179" y="49"/>
                  <a:pt x="179" y="49"/>
                </a:cubicBezTo>
                <a:cubicBezTo>
                  <a:pt x="179" y="49"/>
                  <a:pt x="179" y="47"/>
                  <a:pt x="179" y="47"/>
                </a:cubicBezTo>
                <a:cubicBezTo>
                  <a:pt x="175" y="49"/>
                  <a:pt x="173" y="44"/>
                  <a:pt x="171" y="48"/>
                </a:cubicBezTo>
                <a:cubicBezTo>
                  <a:pt x="170" y="44"/>
                  <a:pt x="166" y="50"/>
                  <a:pt x="165" y="45"/>
                </a:cubicBezTo>
                <a:cubicBezTo>
                  <a:pt x="165" y="48"/>
                  <a:pt x="163" y="44"/>
                  <a:pt x="163" y="48"/>
                </a:cubicBezTo>
                <a:cubicBezTo>
                  <a:pt x="163" y="48"/>
                  <a:pt x="162" y="45"/>
                  <a:pt x="162" y="47"/>
                </a:cubicBezTo>
                <a:cubicBezTo>
                  <a:pt x="162" y="46"/>
                  <a:pt x="162" y="46"/>
                  <a:pt x="162" y="45"/>
                </a:cubicBezTo>
                <a:cubicBezTo>
                  <a:pt x="162" y="45"/>
                  <a:pt x="162" y="45"/>
                  <a:pt x="162" y="44"/>
                </a:cubicBezTo>
                <a:cubicBezTo>
                  <a:pt x="162" y="44"/>
                  <a:pt x="162" y="44"/>
                  <a:pt x="162" y="44"/>
                </a:cubicBezTo>
                <a:cubicBezTo>
                  <a:pt x="162" y="44"/>
                  <a:pt x="162" y="44"/>
                  <a:pt x="162" y="44"/>
                </a:cubicBezTo>
                <a:cubicBezTo>
                  <a:pt x="161" y="44"/>
                  <a:pt x="162" y="46"/>
                  <a:pt x="161" y="46"/>
                </a:cubicBezTo>
                <a:cubicBezTo>
                  <a:pt x="162" y="45"/>
                  <a:pt x="161" y="47"/>
                  <a:pt x="161" y="47"/>
                </a:cubicBezTo>
                <a:cubicBezTo>
                  <a:pt x="162" y="44"/>
                  <a:pt x="160" y="46"/>
                  <a:pt x="160" y="45"/>
                </a:cubicBezTo>
                <a:cubicBezTo>
                  <a:pt x="160" y="46"/>
                  <a:pt x="160" y="46"/>
                  <a:pt x="160" y="47"/>
                </a:cubicBezTo>
                <a:cubicBezTo>
                  <a:pt x="159" y="47"/>
                  <a:pt x="159" y="44"/>
                  <a:pt x="158" y="46"/>
                </a:cubicBezTo>
                <a:cubicBezTo>
                  <a:pt x="158" y="43"/>
                  <a:pt x="158" y="44"/>
                  <a:pt x="156" y="46"/>
                </a:cubicBezTo>
                <a:cubicBezTo>
                  <a:pt x="156" y="45"/>
                  <a:pt x="157" y="44"/>
                  <a:pt x="157" y="44"/>
                </a:cubicBezTo>
                <a:cubicBezTo>
                  <a:pt x="156" y="46"/>
                  <a:pt x="155" y="42"/>
                  <a:pt x="155" y="43"/>
                </a:cubicBezTo>
                <a:cubicBezTo>
                  <a:pt x="155" y="43"/>
                  <a:pt x="155" y="44"/>
                  <a:pt x="155" y="45"/>
                </a:cubicBezTo>
                <a:cubicBezTo>
                  <a:pt x="155" y="43"/>
                  <a:pt x="154" y="45"/>
                  <a:pt x="154" y="45"/>
                </a:cubicBezTo>
                <a:cubicBezTo>
                  <a:pt x="154" y="44"/>
                  <a:pt x="154" y="44"/>
                  <a:pt x="154" y="42"/>
                </a:cubicBezTo>
                <a:cubicBezTo>
                  <a:pt x="154" y="41"/>
                  <a:pt x="153" y="47"/>
                  <a:pt x="153" y="43"/>
                </a:cubicBezTo>
                <a:cubicBezTo>
                  <a:pt x="153" y="43"/>
                  <a:pt x="153" y="44"/>
                  <a:pt x="153" y="44"/>
                </a:cubicBezTo>
                <a:cubicBezTo>
                  <a:pt x="152" y="45"/>
                  <a:pt x="152" y="47"/>
                  <a:pt x="152" y="47"/>
                </a:cubicBezTo>
                <a:cubicBezTo>
                  <a:pt x="152" y="46"/>
                  <a:pt x="152" y="47"/>
                  <a:pt x="152" y="46"/>
                </a:cubicBezTo>
                <a:cubicBezTo>
                  <a:pt x="152" y="44"/>
                  <a:pt x="152" y="44"/>
                  <a:pt x="152" y="43"/>
                </a:cubicBezTo>
                <a:cubicBezTo>
                  <a:pt x="152" y="44"/>
                  <a:pt x="152" y="45"/>
                  <a:pt x="152" y="45"/>
                </a:cubicBezTo>
                <a:cubicBezTo>
                  <a:pt x="152" y="42"/>
                  <a:pt x="151" y="42"/>
                  <a:pt x="151" y="41"/>
                </a:cubicBezTo>
                <a:cubicBezTo>
                  <a:pt x="151" y="42"/>
                  <a:pt x="151" y="44"/>
                  <a:pt x="151" y="45"/>
                </a:cubicBezTo>
                <a:cubicBezTo>
                  <a:pt x="151" y="44"/>
                  <a:pt x="150" y="44"/>
                  <a:pt x="151" y="43"/>
                </a:cubicBezTo>
                <a:cubicBezTo>
                  <a:pt x="150" y="43"/>
                  <a:pt x="150" y="42"/>
                  <a:pt x="149" y="44"/>
                </a:cubicBezTo>
                <a:cubicBezTo>
                  <a:pt x="149" y="41"/>
                  <a:pt x="148" y="44"/>
                  <a:pt x="148" y="42"/>
                </a:cubicBezTo>
                <a:cubicBezTo>
                  <a:pt x="148" y="44"/>
                  <a:pt x="148" y="40"/>
                  <a:pt x="147" y="43"/>
                </a:cubicBezTo>
                <a:cubicBezTo>
                  <a:pt x="147" y="42"/>
                  <a:pt x="147" y="42"/>
                  <a:pt x="147" y="41"/>
                </a:cubicBezTo>
                <a:cubicBezTo>
                  <a:pt x="147" y="42"/>
                  <a:pt x="147" y="43"/>
                  <a:pt x="147" y="43"/>
                </a:cubicBezTo>
                <a:cubicBezTo>
                  <a:pt x="147" y="41"/>
                  <a:pt x="147" y="41"/>
                  <a:pt x="147" y="41"/>
                </a:cubicBezTo>
                <a:cubicBezTo>
                  <a:pt x="147" y="41"/>
                  <a:pt x="147" y="41"/>
                  <a:pt x="146" y="41"/>
                </a:cubicBezTo>
                <a:cubicBezTo>
                  <a:pt x="145" y="45"/>
                  <a:pt x="145" y="40"/>
                  <a:pt x="145" y="40"/>
                </a:cubicBezTo>
                <a:cubicBezTo>
                  <a:pt x="145" y="41"/>
                  <a:pt x="144" y="42"/>
                  <a:pt x="144" y="42"/>
                </a:cubicBezTo>
                <a:cubicBezTo>
                  <a:pt x="145" y="40"/>
                  <a:pt x="144" y="41"/>
                  <a:pt x="144" y="42"/>
                </a:cubicBezTo>
                <a:cubicBezTo>
                  <a:pt x="144" y="41"/>
                  <a:pt x="143" y="41"/>
                  <a:pt x="143" y="40"/>
                </a:cubicBezTo>
                <a:cubicBezTo>
                  <a:pt x="141" y="43"/>
                  <a:pt x="140" y="40"/>
                  <a:pt x="139" y="42"/>
                </a:cubicBezTo>
                <a:cubicBezTo>
                  <a:pt x="139" y="42"/>
                  <a:pt x="139" y="41"/>
                  <a:pt x="139" y="41"/>
                </a:cubicBezTo>
                <a:cubicBezTo>
                  <a:pt x="138" y="41"/>
                  <a:pt x="138" y="40"/>
                  <a:pt x="137" y="42"/>
                </a:cubicBezTo>
                <a:cubicBezTo>
                  <a:pt x="138" y="38"/>
                  <a:pt x="135" y="44"/>
                  <a:pt x="136" y="41"/>
                </a:cubicBezTo>
                <a:cubicBezTo>
                  <a:pt x="136" y="40"/>
                  <a:pt x="136" y="44"/>
                  <a:pt x="135" y="43"/>
                </a:cubicBezTo>
                <a:cubicBezTo>
                  <a:pt x="135" y="42"/>
                  <a:pt x="135" y="42"/>
                  <a:pt x="136" y="41"/>
                </a:cubicBezTo>
                <a:cubicBezTo>
                  <a:pt x="133" y="40"/>
                  <a:pt x="132" y="42"/>
                  <a:pt x="131" y="40"/>
                </a:cubicBezTo>
                <a:cubicBezTo>
                  <a:pt x="131" y="42"/>
                  <a:pt x="130" y="40"/>
                  <a:pt x="129" y="42"/>
                </a:cubicBezTo>
                <a:cubicBezTo>
                  <a:pt x="129" y="41"/>
                  <a:pt x="129" y="40"/>
                  <a:pt x="129" y="40"/>
                </a:cubicBezTo>
                <a:cubicBezTo>
                  <a:pt x="128" y="42"/>
                  <a:pt x="128" y="43"/>
                  <a:pt x="127" y="44"/>
                </a:cubicBezTo>
                <a:cubicBezTo>
                  <a:pt x="127" y="42"/>
                  <a:pt x="128" y="42"/>
                  <a:pt x="128" y="40"/>
                </a:cubicBezTo>
                <a:cubicBezTo>
                  <a:pt x="127" y="40"/>
                  <a:pt x="128" y="40"/>
                  <a:pt x="127" y="38"/>
                </a:cubicBezTo>
                <a:cubicBezTo>
                  <a:pt x="127" y="39"/>
                  <a:pt x="127" y="39"/>
                  <a:pt x="127" y="39"/>
                </a:cubicBezTo>
                <a:cubicBezTo>
                  <a:pt x="126" y="40"/>
                  <a:pt x="127" y="41"/>
                  <a:pt x="126" y="41"/>
                </a:cubicBezTo>
                <a:cubicBezTo>
                  <a:pt x="127" y="39"/>
                  <a:pt x="125" y="43"/>
                  <a:pt x="126" y="40"/>
                </a:cubicBezTo>
                <a:cubicBezTo>
                  <a:pt x="126" y="40"/>
                  <a:pt x="126" y="39"/>
                  <a:pt x="126" y="39"/>
                </a:cubicBezTo>
                <a:cubicBezTo>
                  <a:pt x="126" y="40"/>
                  <a:pt x="126" y="39"/>
                  <a:pt x="126" y="39"/>
                </a:cubicBezTo>
                <a:cubicBezTo>
                  <a:pt x="125" y="40"/>
                  <a:pt x="126" y="41"/>
                  <a:pt x="125" y="41"/>
                </a:cubicBezTo>
                <a:cubicBezTo>
                  <a:pt x="125" y="40"/>
                  <a:pt x="125" y="41"/>
                  <a:pt x="125" y="39"/>
                </a:cubicBezTo>
                <a:cubicBezTo>
                  <a:pt x="125" y="38"/>
                  <a:pt x="124" y="39"/>
                  <a:pt x="124" y="41"/>
                </a:cubicBezTo>
                <a:cubicBezTo>
                  <a:pt x="124" y="40"/>
                  <a:pt x="124" y="39"/>
                  <a:pt x="124" y="39"/>
                </a:cubicBezTo>
                <a:cubicBezTo>
                  <a:pt x="123" y="38"/>
                  <a:pt x="121" y="41"/>
                  <a:pt x="122" y="38"/>
                </a:cubicBezTo>
                <a:cubicBezTo>
                  <a:pt x="121" y="38"/>
                  <a:pt x="121" y="40"/>
                  <a:pt x="121" y="40"/>
                </a:cubicBezTo>
                <a:cubicBezTo>
                  <a:pt x="121" y="39"/>
                  <a:pt x="119" y="37"/>
                  <a:pt x="119" y="40"/>
                </a:cubicBezTo>
                <a:cubicBezTo>
                  <a:pt x="118" y="41"/>
                  <a:pt x="119" y="37"/>
                  <a:pt x="118" y="39"/>
                </a:cubicBezTo>
                <a:cubicBezTo>
                  <a:pt x="118" y="39"/>
                  <a:pt x="118" y="40"/>
                  <a:pt x="118" y="41"/>
                </a:cubicBezTo>
                <a:cubicBezTo>
                  <a:pt x="118" y="41"/>
                  <a:pt x="117" y="43"/>
                  <a:pt x="117" y="42"/>
                </a:cubicBezTo>
                <a:cubicBezTo>
                  <a:pt x="118" y="41"/>
                  <a:pt x="118" y="39"/>
                  <a:pt x="118" y="38"/>
                </a:cubicBezTo>
                <a:cubicBezTo>
                  <a:pt x="117" y="39"/>
                  <a:pt x="117" y="38"/>
                  <a:pt x="116" y="40"/>
                </a:cubicBezTo>
                <a:cubicBezTo>
                  <a:pt x="115" y="39"/>
                  <a:pt x="115" y="38"/>
                  <a:pt x="114" y="37"/>
                </a:cubicBezTo>
                <a:cubicBezTo>
                  <a:pt x="114" y="38"/>
                  <a:pt x="114" y="39"/>
                  <a:pt x="114" y="39"/>
                </a:cubicBezTo>
                <a:cubicBezTo>
                  <a:pt x="113" y="40"/>
                  <a:pt x="114" y="38"/>
                  <a:pt x="114" y="37"/>
                </a:cubicBezTo>
                <a:cubicBezTo>
                  <a:pt x="113" y="37"/>
                  <a:pt x="113" y="37"/>
                  <a:pt x="113" y="37"/>
                </a:cubicBezTo>
                <a:cubicBezTo>
                  <a:pt x="112" y="40"/>
                  <a:pt x="113" y="37"/>
                  <a:pt x="113" y="38"/>
                </a:cubicBezTo>
                <a:cubicBezTo>
                  <a:pt x="112" y="39"/>
                  <a:pt x="112" y="36"/>
                  <a:pt x="111" y="38"/>
                </a:cubicBezTo>
                <a:cubicBezTo>
                  <a:pt x="110" y="36"/>
                  <a:pt x="109" y="37"/>
                  <a:pt x="107" y="38"/>
                </a:cubicBezTo>
                <a:cubicBezTo>
                  <a:pt x="107" y="37"/>
                  <a:pt x="108" y="37"/>
                  <a:pt x="107" y="36"/>
                </a:cubicBezTo>
                <a:cubicBezTo>
                  <a:pt x="107" y="37"/>
                  <a:pt x="107" y="37"/>
                  <a:pt x="106" y="38"/>
                </a:cubicBezTo>
                <a:cubicBezTo>
                  <a:pt x="107" y="37"/>
                  <a:pt x="106" y="38"/>
                  <a:pt x="106" y="36"/>
                </a:cubicBezTo>
                <a:cubicBezTo>
                  <a:pt x="106" y="37"/>
                  <a:pt x="105" y="37"/>
                  <a:pt x="105" y="38"/>
                </a:cubicBezTo>
                <a:cubicBezTo>
                  <a:pt x="105" y="36"/>
                  <a:pt x="104" y="38"/>
                  <a:pt x="103" y="39"/>
                </a:cubicBezTo>
                <a:cubicBezTo>
                  <a:pt x="103" y="36"/>
                  <a:pt x="103" y="37"/>
                  <a:pt x="102" y="38"/>
                </a:cubicBezTo>
                <a:cubicBezTo>
                  <a:pt x="102" y="37"/>
                  <a:pt x="102" y="38"/>
                  <a:pt x="102" y="36"/>
                </a:cubicBezTo>
                <a:cubicBezTo>
                  <a:pt x="101" y="39"/>
                  <a:pt x="101" y="36"/>
                  <a:pt x="101" y="36"/>
                </a:cubicBezTo>
                <a:cubicBezTo>
                  <a:pt x="100" y="37"/>
                  <a:pt x="99" y="39"/>
                  <a:pt x="100" y="36"/>
                </a:cubicBezTo>
                <a:cubicBezTo>
                  <a:pt x="99" y="36"/>
                  <a:pt x="98" y="35"/>
                  <a:pt x="97" y="38"/>
                </a:cubicBezTo>
                <a:cubicBezTo>
                  <a:pt x="97" y="37"/>
                  <a:pt x="97" y="37"/>
                  <a:pt x="97" y="37"/>
                </a:cubicBezTo>
                <a:cubicBezTo>
                  <a:pt x="98" y="34"/>
                  <a:pt x="96" y="38"/>
                  <a:pt x="96" y="36"/>
                </a:cubicBezTo>
                <a:cubicBezTo>
                  <a:pt x="96" y="36"/>
                  <a:pt x="96" y="36"/>
                  <a:pt x="96" y="36"/>
                </a:cubicBezTo>
                <a:cubicBezTo>
                  <a:pt x="95" y="36"/>
                  <a:pt x="94" y="37"/>
                  <a:pt x="94" y="37"/>
                </a:cubicBezTo>
                <a:cubicBezTo>
                  <a:pt x="93" y="36"/>
                  <a:pt x="93" y="36"/>
                  <a:pt x="93" y="36"/>
                </a:cubicBezTo>
                <a:cubicBezTo>
                  <a:pt x="93" y="36"/>
                  <a:pt x="93" y="36"/>
                  <a:pt x="93" y="37"/>
                </a:cubicBezTo>
                <a:cubicBezTo>
                  <a:pt x="93" y="37"/>
                  <a:pt x="92" y="37"/>
                  <a:pt x="92" y="36"/>
                </a:cubicBezTo>
                <a:cubicBezTo>
                  <a:pt x="92" y="36"/>
                  <a:pt x="93" y="36"/>
                  <a:pt x="93" y="36"/>
                </a:cubicBezTo>
                <a:cubicBezTo>
                  <a:pt x="95" y="36"/>
                  <a:pt x="92" y="36"/>
                  <a:pt x="94" y="36"/>
                </a:cubicBezTo>
                <a:cubicBezTo>
                  <a:pt x="94" y="36"/>
                  <a:pt x="95" y="36"/>
                  <a:pt x="95" y="36"/>
                </a:cubicBezTo>
                <a:cubicBezTo>
                  <a:pt x="95" y="36"/>
                  <a:pt x="95" y="36"/>
                  <a:pt x="96" y="36"/>
                </a:cubicBezTo>
                <a:cubicBezTo>
                  <a:pt x="95" y="36"/>
                  <a:pt x="95" y="36"/>
                  <a:pt x="94" y="36"/>
                </a:cubicBezTo>
                <a:cubicBezTo>
                  <a:pt x="95" y="36"/>
                  <a:pt x="96" y="36"/>
                  <a:pt x="96" y="36"/>
                </a:cubicBezTo>
                <a:cubicBezTo>
                  <a:pt x="96" y="35"/>
                  <a:pt x="95" y="35"/>
                  <a:pt x="97" y="34"/>
                </a:cubicBezTo>
                <a:cubicBezTo>
                  <a:pt x="94" y="34"/>
                  <a:pt x="96" y="33"/>
                  <a:pt x="95" y="33"/>
                </a:cubicBezTo>
                <a:cubicBezTo>
                  <a:pt x="95" y="33"/>
                  <a:pt x="95" y="34"/>
                  <a:pt x="95" y="34"/>
                </a:cubicBezTo>
                <a:cubicBezTo>
                  <a:pt x="94" y="34"/>
                  <a:pt x="94" y="34"/>
                  <a:pt x="93" y="33"/>
                </a:cubicBezTo>
                <a:cubicBezTo>
                  <a:pt x="93" y="34"/>
                  <a:pt x="93" y="34"/>
                  <a:pt x="93" y="34"/>
                </a:cubicBezTo>
                <a:cubicBezTo>
                  <a:pt x="92" y="34"/>
                  <a:pt x="91" y="34"/>
                  <a:pt x="91" y="33"/>
                </a:cubicBezTo>
                <a:cubicBezTo>
                  <a:pt x="91" y="33"/>
                  <a:pt x="94" y="33"/>
                  <a:pt x="94" y="33"/>
                </a:cubicBezTo>
                <a:cubicBezTo>
                  <a:pt x="91" y="33"/>
                  <a:pt x="93" y="33"/>
                  <a:pt x="94" y="33"/>
                </a:cubicBezTo>
                <a:cubicBezTo>
                  <a:pt x="93" y="32"/>
                  <a:pt x="93" y="32"/>
                  <a:pt x="91" y="32"/>
                </a:cubicBezTo>
                <a:cubicBezTo>
                  <a:pt x="93" y="31"/>
                  <a:pt x="92" y="30"/>
                  <a:pt x="97" y="29"/>
                </a:cubicBezTo>
                <a:cubicBezTo>
                  <a:pt x="97" y="28"/>
                  <a:pt x="96" y="28"/>
                  <a:pt x="95" y="28"/>
                </a:cubicBezTo>
                <a:cubicBezTo>
                  <a:pt x="94" y="28"/>
                  <a:pt x="93" y="27"/>
                  <a:pt x="94" y="27"/>
                </a:cubicBezTo>
                <a:cubicBezTo>
                  <a:pt x="92" y="27"/>
                  <a:pt x="94" y="27"/>
                  <a:pt x="94" y="26"/>
                </a:cubicBezTo>
                <a:cubicBezTo>
                  <a:pt x="94" y="27"/>
                  <a:pt x="93" y="27"/>
                  <a:pt x="92" y="27"/>
                </a:cubicBezTo>
                <a:cubicBezTo>
                  <a:pt x="93" y="26"/>
                  <a:pt x="93" y="26"/>
                  <a:pt x="94" y="26"/>
                </a:cubicBezTo>
                <a:cubicBezTo>
                  <a:pt x="93" y="26"/>
                  <a:pt x="91" y="24"/>
                  <a:pt x="92" y="24"/>
                </a:cubicBezTo>
                <a:cubicBezTo>
                  <a:pt x="92" y="24"/>
                  <a:pt x="91" y="24"/>
                  <a:pt x="91" y="24"/>
                </a:cubicBezTo>
                <a:cubicBezTo>
                  <a:pt x="93" y="23"/>
                  <a:pt x="88" y="24"/>
                  <a:pt x="91" y="22"/>
                </a:cubicBezTo>
                <a:cubicBezTo>
                  <a:pt x="88" y="23"/>
                  <a:pt x="88" y="23"/>
                  <a:pt x="87" y="23"/>
                </a:cubicBezTo>
                <a:cubicBezTo>
                  <a:pt x="89" y="22"/>
                  <a:pt x="87" y="22"/>
                  <a:pt x="90" y="21"/>
                </a:cubicBezTo>
                <a:cubicBezTo>
                  <a:pt x="89" y="21"/>
                  <a:pt x="89" y="20"/>
                  <a:pt x="88" y="21"/>
                </a:cubicBezTo>
                <a:cubicBezTo>
                  <a:pt x="89" y="20"/>
                  <a:pt x="90" y="20"/>
                  <a:pt x="90" y="20"/>
                </a:cubicBezTo>
                <a:cubicBezTo>
                  <a:pt x="88" y="20"/>
                  <a:pt x="88" y="19"/>
                  <a:pt x="88" y="19"/>
                </a:cubicBezTo>
                <a:cubicBezTo>
                  <a:pt x="88" y="19"/>
                  <a:pt x="88" y="18"/>
                  <a:pt x="85" y="18"/>
                </a:cubicBezTo>
                <a:cubicBezTo>
                  <a:pt x="85" y="18"/>
                  <a:pt x="87" y="18"/>
                  <a:pt x="88" y="18"/>
                </a:cubicBezTo>
                <a:cubicBezTo>
                  <a:pt x="88" y="18"/>
                  <a:pt x="86" y="18"/>
                  <a:pt x="86" y="17"/>
                </a:cubicBezTo>
                <a:cubicBezTo>
                  <a:pt x="84" y="18"/>
                  <a:pt x="84" y="18"/>
                  <a:pt x="83" y="18"/>
                </a:cubicBezTo>
                <a:cubicBezTo>
                  <a:pt x="83" y="18"/>
                  <a:pt x="84" y="18"/>
                  <a:pt x="84" y="18"/>
                </a:cubicBezTo>
                <a:cubicBezTo>
                  <a:pt x="82" y="18"/>
                  <a:pt x="82" y="18"/>
                  <a:pt x="81" y="18"/>
                </a:cubicBezTo>
                <a:cubicBezTo>
                  <a:pt x="84" y="18"/>
                  <a:pt x="79" y="19"/>
                  <a:pt x="80" y="19"/>
                </a:cubicBezTo>
                <a:cubicBezTo>
                  <a:pt x="81" y="19"/>
                  <a:pt x="80" y="19"/>
                  <a:pt x="80" y="20"/>
                </a:cubicBezTo>
                <a:cubicBezTo>
                  <a:pt x="81" y="20"/>
                  <a:pt x="82" y="19"/>
                  <a:pt x="82" y="19"/>
                </a:cubicBezTo>
                <a:cubicBezTo>
                  <a:pt x="81" y="20"/>
                  <a:pt x="81" y="20"/>
                  <a:pt x="80" y="20"/>
                </a:cubicBezTo>
                <a:cubicBezTo>
                  <a:pt x="81" y="20"/>
                  <a:pt x="82" y="21"/>
                  <a:pt x="83" y="21"/>
                </a:cubicBezTo>
                <a:cubicBezTo>
                  <a:pt x="82" y="21"/>
                  <a:pt x="81" y="22"/>
                  <a:pt x="81" y="22"/>
                </a:cubicBezTo>
                <a:cubicBezTo>
                  <a:pt x="82" y="22"/>
                  <a:pt x="83" y="22"/>
                  <a:pt x="84" y="22"/>
                </a:cubicBezTo>
                <a:cubicBezTo>
                  <a:pt x="84" y="22"/>
                  <a:pt x="83" y="22"/>
                  <a:pt x="84" y="22"/>
                </a:cubicBezTo>
                <a:cubicBezTo>
                  <a:pt x="82" y="23"/>
                  <a:pt x="82" y="23"/>
                  <a:pt x="82" y="23"/>
                </a:cubicBezTo>
                <a:cubicBezTo>
                  <a:pt x="81" y="24"/>
                  <a:pt x="81" y="25"/>
                  <a:pt x="81" y="26"/>
                </a:cubicBezTo>
                <a:cubicBezTo>
                  <a:pt x="82" y="27"/>
                  <a:pt x="83" y="28"/>
                  <a:pt x="85" y="28"/>
                </a:cubicBezTo>
                <a:cubicBezTo>
                  <a:pt x="82" y="29"/>
                  <a:pt x="84" y="30"/>
                  <a:pt x="86" y="30"/>
                </a:cubicBezTo>
                <a:cubicBezTo>
                  <a:pt x="86" y="31"/>
                  <a:pt x="86" y="31"/>
                  <a:pt x="86" y="32"/>
                </a:cubicBezTo>
                <a:cubicBezTo>
                  <a:pt x="86" y="33"/>
                  <a:pt x="86" y="33"/>
                  <a:pt x="86" y="34"/>
                </a:cubicBezTo>
                <a:cubicBezTo>
                  <a:pt x="86" y="34"/>
                  <a:pt x="86" y="34"/>
                  <a:pt x="86" y="34"/>
                </a:cubicBezTo>
                <a:cubicBezTo>
                  <a:pt x="86" y="34"/>
                  <a:pt x="85" y="34"/>
                  <a:pt x="85" y="34"/>
                </a:cubicBezTo>
                <a:cubicBezTo>
                  <a:pt x="85" y="34"/>
                  <a:pt x="85" y="34"/>
                  <a:pt x="85" y="34"/>
                </a:cubicBezTo>
                <a:cubicBezTo>
                  <a:pt x="85" y="35"/>
                  <a:pt x="86" y="35"/>
                  <a:pt x="85" y="35"/>
                </a:cubicBezTo>
                <a:cubicBezTo>
                  <a:pt x="85" y="35"/>
                  <a:pt x="85" y="35"/>
                  <a:pt x="84" y="35"/>
                </a:cubicBezTo>
                <a:cubicBezTo>
                  <a:pt x="84" y="35"/>
                  <a:pt x="83" y="36"/>
                  <a:pt x="85" y="36"/>
                </a:cubicBezTo>
                <a:cubicBezTo>
                  <a:pt x="84" y="36"/>
                  <a:pt x="84" y="37"/>
                  <a:pt x="85" y="37"/>
                </a:cubicBezTo>
                <a:cubicBezTo>
                  <a:pt x="84" y="37"/>
                  <a:pt x="84" y="37"/>
                  <a:pt x="83" y="37"/>
                </a:cubicBezTo>
                <a:cubicBezTo>
                  <a:pt x="83" y="38"/>
                  <a:pt x="84" y="38"/>
                  <a:pt x="84" y="38"/>
                </a:cubicBezTo>
                <a:cubicBezTo>
                  <a:pt x="82" y="38"/>
                  <a:pt x="84" y="39"/>
                  <a:pt x="83" y="39"/>
                </a:cubicBezTo>
                <a:cubicBezTo>
                  <a:pt x="84" y="39"/>
                  <a:pt x="84" y="39"/>
                  <a:pt x="85" y="39"/>
                </a:cubicBezTo>
                <a:cubicBezTo>
                  <a:pt x="85" y="39"/>
                  <a:pt x="83" y="39"/>
                  <a:pt x="83" y="39"/>
                </a:cubicBezTo>
                <a:cubicBezTo>
                  <a:pt x="84" y="40"/>
                  <a:pt x="83" y="41"/>
                  <a:pt x="83" y="42"/>
                </a:cubicBezTo>
                <a:cubicBezTo>
                  <a:pt x="83" y="42"/>
                  <a:pt x="82" y="43"/>
                  <a:pt x="85" y="44"/>
                </a:cubicBezTo>
                <a:cubicBezTo>
                  <a:pt x="83" y="44"/>
                  <a:pt x="83" y="45"/>
                  <a:pt x="84" y="45"/>
                </a:cubicBezTo>
                <a:cubicBezTo>
                  <a:pt x="84" y="46"/>
                  <a:pt x="84" y="47"/>
                  <a:pt x="82" y="47"/>
                </a:cubicBezTo>
                <a:cubicBezTo>
                  <a:pt x="85" y="47"/>
                  <a:pt x="81" y="48"/>
                  <a:pt x="85" y="48"/>
                </a:cubicBezTo>
                <a:cubicBezTo>
                  <a:pt x="84" y="49"/>
                  <a:pt x="82" y="49"/>
                  <a:pt x="84" y="49"/>
                </a:cubicBezTo>
                <a:cubicBezTo>
                  <a:pt x="83" y="49"/>
                  <a:pt x="81" y="48"/>
                  <a:pt x="81" y="49"/>
                </a:cubicBezTo>
                <a:cubicBezTo>
                  <a:pt x="81" y="49"/>
                  <a:pt x="83" y="49"/>
                  <a:pt x="83" y="49"/>
                </a:cubicBezTo>
                <a:cubicBezTo>
                  <a:pt x="82" y="49"/>
                  <a:pt x="83" y="50"/>
                  <a:pt x="84" y="50"/>
                </a:cubicBezTo>
                <a:cubicBezTo>
                  <a:pt x="81" y="49"/>
                  <a:pt x="83" y="50"/>
                  <a:pt x="82" y="50"/>
                </a:cubicBezTo>
                <a:cubicBezTo>
                  <a:pt x="83" y="50"/>
                  <a:pt x="83" y="50"/>
                  <a:pt x="84" y="50"/>
                </a:cubicBezTo>
                <a:cubicBezTo>
                  <a:pt x="84" y="51"/>
                  <a:pt x="81" y="50"/>
                  <a:pt x="83" y="51"/>
                </a:cubicBezTo>
                <a:cubicBezTo>
                  <a:pt x="80" y="51"/>
                  <a:pt x="81" y="51"/>
                  <a:pt x="83" y="52"/>
                </a:cubicBezTo>
                <a:cubicBezTo>
                  <a:pt x="82" y="52"/>
                  <a:pt x="81" y="52"/>
                  <a:pt x="81" y="52"/>
                </a:cubicBezTo>
                <a:cubicBezTo>
                  <a:pt x="83" y="53"/>
                  <a:pt x="79" y="52"/>
                  <a:pt x="80" y="52"/>
                </a:cubicBezTo>
                <a:cubicBezTo>
                  <a:pt x="81" y="53"/>
                  <a:pt x="81" y="53"/>
                  <a:pt x="82" y="53"/>
                </a:cubicBezTo>
                <a:cubicBezTo>
                  <a:pt x="81" y="53"/>
                  <a:pt x="82" y="53"/>
                  <a:pt x="82" y="54"/>
                </a:cubicBezTo>
                <a:cubicBezTo>
                  <a:pt x="81" y="53"/>
                  <a:pt x="81" y="53"/>
                  <a:pt x="80" y="53"/>
                </a:cubicBezTo>
                <a:cubicBezTo>
                  <a:pt x="78" y="53"/>
                  <a:pt x="84" y="54"/>
                  <a:pt x="80" y="53"/>
                </a:cubicBezTo>
                <a:cubicBezTo>
                  <a:pt x="80" y="53"/>
                  <a:pt x="81" y="54"/>
                  <a:pt x="81" y="54"/>
                </a:cubicBezTo>
                <a:cubicBezTo>
                  <a:pt x="82" y="55"/>
                  <a:pt x="84" y="55"/>
                  <a:pt x="84" y="55"/>
                </a:cubicBezTo>
                <a:cubicBezTo>
                  <a:pt x="83" y="55"/>
                  <a:pt x="84" y="55"/>
                  <a:pt x="83" y="55"/>
                </a:cubicBezTo>
                <a:cubicBezTo>
                  <a:pt x="81" y="54"/>
                  <a:pt x="81" y="54"/>
                  <a:pt x="80" y="54"/>
                </a:cubicBezTo>
                <a:cubicBezTo>
                  <a:pt x="81" y="54"/>
                  <a:pt x="82" y="55"/>
                  <a:pt x="82" y="55"/>
                </a:cubicBezTo>
                <a:cubicBezTo>
                  <a:pt x="79" y="54"/>
                  <a:pt x="80" y="54"/>
                  <a:pt x="79" y="54"/>
                </a:cubicBezTo>
                <a:cubicBezTo>
                  <a:pt x="79" y="55"/>
                  <a:pt x="81" y="55"/>
                  <a:pt x="82" y="55"/>
                </a:cubicBezTo>
                <a:cubicBezTo>
                  <a:pt x="81" y="55"/>
                  <a:pt x="81"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6"/>
                  <a:pt x="80" y="56"/>
                </a:cubicBezTo>
                <a:cubicBezTo>
                  <a:pt x="80" y="56"/>
                  <a:pt x="80" y="56"/>
                  <a:pt x="81" y="56"/>
                </a:cubicBezTo>
                <a:cubicBezTo>
                  <a:pt x="78" y="55"/>
                  <a:pt x="81" y="57"/>
                  <a:pt x="79" y="56"/>
                </a:cubicBezTo>
                <a:cubicBezTo>
                  <a:pt x="80" y="57"/>
                  <a:pt x="77" y="56"/>
                  <a:pt x="80" y="58"/>
                </a:cubicBezTo>
                <a:cubicBezTo>
                  <a:pt x="79" y="57"/>
                  <a:pt x="79" y="57"/>
                  <a:pt x="78" y="57"/>
                </a:cubicBezTo>
                <a:cubicBezTo>
                  <a:pt x="79" y="57"/>
                  <a:pt x="79" y="57"/>
                  <a:pt x="79" y="57"/>
                </a:cubicBezTo>
                <a:cubicBezTo>
                  <a:pt x="78" y="57"/>
                  <a:pt x="78" y="57"/>
                  <a:pt x="77" y="57"/>
                </a:cubicBezTo>
                <a:cubicBezTo>
                  <a:pt x="78" y="57"/>
                  <a:pt x="78" y="57"/>
                  <a:pt x="77" y="57"/>
                </a:cubicBezTo>
                <a:cubicBezTo>
                  <a:pt x="81" y="59"/>
                  <a:pt x="77" y="58"/>
                  <a:pt x="77" y="58"/>
                </a:cubicBezTo>
                <a:cubicBezTo>
                  <a:pt x="78" y="58"/>
                  <a:pt x="79" y="59"/>
                  <a:pt x="79" y="59"/>
                </a:cubicBezTo>
                <a:cubicBezTo>
                  <a:pt x="77" y="58"/>
                  <a:pt x="78" y="59"/>
                  <a:pt x="79" y="59"/>
                </a:cubicBezTo>
                <a:cubicBezTo>
                  <a:pt x="78" y="59"/>
                  <a:pt x="78" y="59"/>
                  <a:pt x="77" y="59"/>
                </a:cubicBezTo>
                <a:cubicBezTo>
                  <a:pt x="79" y="61"/>
                  <a:pt x="76" y="60"/>
                  <a:pt x="79" y="62"/>
                </a:cubicBezTo>
                <a:cubicBezTo>
                  <a:pt x="78" y="62"/>
                  <a:pt x="78" y="62"/>
                  <a:pt x="77" y="62"/>
                </a:cubicBezTo>
                <a:cubicBezTo>
                  <a:pt x="77" y="62"/>
                  <a:pt x="76" y="62"/>
                  <a:pt x="78" y="63"/>
                </a:cubicBezTo>
                <a:cubicBezTo>
                  <a:pt x="75" y="62"/>
                  <a:pt x="80" y="65"/>
                  <a:pt x="77" y="63"/>
                </a:cubicBezTo>
                <a:cubicBezTo>
                  <a:pt x="76" y="63"/>
                  <a:pt x="80" y="65"/>
                  <a:pt x="79" y="65"/>
                </a:cubicBezTo>
                <a:cubicBezTo>
                  <a:pt x="78" y="64"/>
                  <a:pt x="78" y="64"/>
                  <a:pt x="77" y="64"/>
                </a:cubicBezTo>
                <a:cubicBezTo>
                  <a:pt x="76" y="65"/>
                  <a:pt x="78" y="66"/>
                  <a:pt x="76" y="66"/>
                </a:cubicBezTo>
                <a:cubicBezTo>
                  <a:pt x="77" y="67"/>
                  <a:pt x="76" y="67"/>
                  <a:pt x="77" y="68"/>
                </a:cubicBezTo>
                <a:cubicBezTo>
                  <a:pt x="76" y="68"/>
                  <a:pt x="76" y="68"/>
                  <a:pt x="75" y="68"/>
                </a:cubicBezTo>
                <a:cubicBezTo>
                  <a:pt x="77" y="69"/>
                  <a:pt x="78" y="69"/>
                  <a:pt x="79" y="70"/>
                </a:cubicBezTo>
                <a:cubicBezTo>
                  <a:pt x="77" y="69"/>
                  <a:pt x="77" y="69"/>
                  <a:pt x="75" y="68"/>
                </a:cubicBezTo>
                <a:cubicBezTo>
                  <a:pt x="75" y="69"/>
                  <a:pt x="75" y="68"/>
                  <a:pt x="74" y="68"/>
                </a:cubicBezTo>
                <a:cubicBezTo>
                  <a:pt x="74" y="68"/>
                  <a:pt x="74" y="68"/>
                  <a:pt x="74" y="69"/>
                </a:cubicBezTo>
                <a:cubicBezTo>
                  <a:pt x="75" y="69"/>
                  <a:pt x="76" y="69"/>
                  <a:pt x="76" y="70"/>
                </a:cubicBezTo>
                <a:cubicBezTo>
                  <a:pt x="74" y="69"/>
                  <a:pt x="77" y="71"/>
                  <a:pt x="75" y="70"/>
                </a:cubicBezTo>
                <a:cubicBezTo>
                  <a:pt x="75" y="69"/>
                  <a:pt x="74" y="69"/>
                  <a:pt x="74" y="69"/>
                </a:cubicBezTo>
                <a:cubicBezTo>
                  <a:pt x="75" y="69"/>
                  <a:pt x="74" y="69"/>
                  <a:pt x="74" y="69"/>
                </a:cubicBezTo>
                <a:cubicBezTo>
                  <a:pt x="75" y="70"/>
                  <a:pt x="75" y="70"/>
                  <a:pt x="76" y="70"/>
                </a:cubicBezTo>
                <a:cubicBezTo>
                  <a:pt x="75" y="70"/>
                  <a:pt x="76" y="70"/>
                  <a:pt x="74" y="69"/>
                </a:cubicBezTo>
                <a:cubicBezTo>
                  <a:pt x="73" y="69"/>
                  <a:pt x="74" y="70"/>
                  <a:pt x="75" y="71"/>
                </a:cubicBezTo>
                <a:cubicBezTo>
                  <a:pt x="74" y="71"/>
                  <a:pt x="74" y="70"/>
                  <a:pt x="73" y="70"/>
                </a:cubicBezTo>
                <a:cubicBezTo>
                  <a:pt x="72" y="70"/>
                  <a:pt x="75" y="72"/>
                  <a:pt x="73" y="71"/>
                </a:cubicBezTo>
                <a:cubicBezTo>
                  <a:pt x="72" y="71"/>
                  <a:pt x="74" y="72"/>
                  <a:pt x="74" y="72"/>
                </a:cubicBezTo>
                <a:cubicBezTo>
                  <a:pt x="73" y="72"/>
                  <a:pt x="71" y="72"/>
                  <a:pt x="74" y="73"/>
                </a:cubicBezTo>
                <a:cubicBezTo>
                  <a:pt x="74" y="74"/>
                  <a:pt x="71" y="72"/>
                  <a:pt x="73" y="74"/>
                </a:cubicBezTo>
                <a:cubicBezTo>
                  <a:pt x="73" y="74"/>
                  <a:pt x="73" y="74"/>
                  <a:pt x="74" y="75"/>
                </a:cubicBezTo>
                <a:cubicBezTo>
                  <a:pt x="74" y="75"/>
                  <a:pt x="76" y="76"/>
                  <a:pt x="75" y="75"/>
                </a:cubicBezTo>
                <a:cubicBezTo>
                  <a:pt x="74" y="74"/>
                  <a:pt x="73" y="74"/>
                  <a:pt x="72" y="73"/>
                </a:cubicBezTo>
                <a:cubicBezTo>
                  <a:pt x="73" y="74"/>
                  <a:pt x="72" y="74"/>
                  <a:pt x="73" y="75"/>
                </a:cubicBezTo>
                <a:cubicBezTo>
                  <a:pt x="72" y="75"/>
                  <a:pt x="72" y="75"/>
                  <a:pt x="70" y="75"/>
                </a:cubicBezTo>
                <a:cubicBezTo>
                  <a:pt x="71" y="75"/>
                  <a:pt x="72" y="76"/>
                  <a:pt x="72" y="76"/>
                </a:cubicBezTo>
                <a:cubicBezTo>
                  <a:pt x="72" y="76"/>
                  <a:pt x="71" y="75"/>
                  <a:pt x="70" y="75"/>
                </a:cubicBezTo>
                <a:cubicBezTo>
                  <a:pt x="70" y="75"/>
                  <a:pt x="70" y="75"/>
                  <a:pt x="70" y="75"/>
                </a:cubicBezTo>
                <a:cubicBezTo>
                  <a:pt x="72" y="77"/>
                  <a:pt x="70" y="75"/>
                  <a:pt x="71" y="76"/>
                </a:cubicBezTo>
                <a:cubicBezTo>
                  <a:pt x="71" y="76"/>
                  <a:pt x="68" y="75"/>
                  <a:pt x="70" y="77"/>
                </a:cubicBezTo>
                <a:cubicBezTo>
                  <a:pt x="68" y="77"/>
                  <a:pt x="69" y="78"/>
                  <a:pt x="69" y="79"/>
                </a:cubicBezTo>
                <a:cubicBezTo>
                  <a:pt x="69" y="79"/>
                  <a:pt x="68" y="78"/>
                  <a:pt x="68" y="78"/>
                </a:cubicBezTo>
                <a:cubicBezTo>
                  <a:pt x="68" y="79"/>
                  <a:pt x="68" y="79"/>
                  <a:pt x="69" y="79"/>
                </a:cubicBezTo>
                <a:cubicBezTo>
                  <a:pt x="68" y="79"/>
                  <a:pt x="69" y="79"/>
                  <a:pt x="68" y="78"/>
                </a:cubicBezTo>
                <a:cubicBezTo>
                  <a:pt x="68" y="79"/>
                  <a:pt x="68" y="79"/>
                  <a:pt x="69" y="80"/>
                </a:cubicBezTo>
                <a:cubicBezTo>
                  <a:pt x="67" y="79"/>
                  <a:pt x="68" y="81"/>
                  <a:pt x="68" y="81"/>
                </a:cubicBezTo>
                <a:cubicBezTo>
                  <a:pt x="66" y="79"/>
                  <a:pt x="67" y="81"/>
                  <a:pt x="68" y="82"/>
                </a:cubicBezTo>
                <a:cubicBezTo>
                  <a:pt x="66" y="80"/>
                  <a:pt x="68" y="82"/>
                  <a:pt x="66" y="81"/>
                </a:cubicBezTo>
                <a:cubicBezTo>
                  <a:pt x="67" y="82"/>
                  <a:pt x="67" y="82"/>
                  <a:pt x="66" y="82"/>
                </a:cubicBezTo>
                <a:cubicBezTo>
                  <a:pt x="66" y="81"/>
                  <a:pt x="66" y="81"/>
                  <a:pt x="66" y="81"/>
                </a:cubicBezTo>
                <a:cubicBezTo>
                  <a:pt x="66" y="81"/>
                  <a:pt x="65" y="81"/>
                  <a:pt x="65" y="81"/>
                </a:cubicBezTo>
                <a:cubicBezTo>
                  <a:pt x="64" y="82"/>
                  <a:pt x="64" y="82"/>
                  <a:pt x="63" y="82"/>
                </a:cubicBezTo>
                <a:cubicBezTo>
                  <a:pt x="63" y="82"/>
                  <a:pt x="64" y="81"/>
                  <a:pt x="64" y="81"/>
                </a:cubicBezTo>
                <a:close/>
                <a:moveTo>
                  <a:pt x="30" y="53"/>
                </a:moveTo>
                <a:cubicBezTo>
                  <a:pt x="30" y="53"/>
                  <a:pt x="30" y="52"/>
                  <a:pt x="30" y="52"/>
                </a:cubicBezTo>
                <a:cubicBezTo>
                  <a:pt x="30" y="52"/>
                  <a:pt x="30" y="53"/>
                  <a:pt x="30" y="53"/>
                </a:cubicBezTo>
                <a:cubicBezTo>
                  <a:pt x="30" y="53"/>
                  <a:pt x="30" y="53"/>
                  <a:pt x="30" y="53"/>
                </a:cubicBezTo>
                <a:close/>
                <a:moveTo>
                  <a:pt x="102" y="38"/>
                </a:moveTo>
                <a:cubicBezTo>
                  <a:pt x="102" y="38"/>
                  <a:pt x="103" y="38"/>
                  <a:pt x="103" y="38"/>
                </a:cubicBezTo>
                <a:cubicBezTo>
                  <a:pt x="103" y="38"/>
                  <a:pt x="102" y="38"/>
                  <a:pt x="102" y="38"/>
                </a:cubicBezTo>
                <a:cubicBezTo>
                  <a:pt x="102" y="38"/>
                  <a:pt x="102" y="38"/>
                  <a:pt x="102" y="38"/>
                </a:cubicBezTo>
                <a:close/>
                <a:moveTo>
                  <a:pt x="119" y="42"/>
                </a:moveTo>
                <a:cubicBezTo>
                  <a:pt x="119" y="42"/>
                  <a:pt x="119" y="42"/>
                  <a:pt x="119" y="42"/>
                </a:cubicBezTo>
                <a:cubicBezTo>
                  <a:pt x="119" y="44"/>
                  <a:pt x="119" y="44"/>
                  <a:pt x="118" y="46"/>
                </a:cubicBezTo>
                <a:cubicBezTo>
                  <a:pt x="118" y="45"/>
                  <a:pt x="118" y="44"/>
                  <a:pt x="118" y="42"/>
                </a:cubicBezTo>
                <a:cubicBezTo>
                  <a:pt x="118" y="42"/>
                  <a:pt x="119" y="42"/>
                  <a:pt x="119" y="42"/>
                </a:cubicBezTo>
                <a:close/>
                <a:moveTo>
                  <a:pt x="127" y="41"/>
                </a:moveTo>
                <a:cubicBezTo>
                  <a:pt x="128" y="42"/>
                  <a:pt x="127" y="44"/>
                  <a:pt x="127" y="45"/>
                </a:cubicBezTo>
                <a:cubicBezTo>
                  <a:pt x="126" y="47"/>
                  <a:pt x="127" y="42"/>
                  <a:pt x="127" y="41"/>
                </a:cubicBezTo>
                <a:close/>
                <a:moveTo>
                  <a:pt x="94" y="43"/>
                </a:moveTo>
                <a:cubicBezTo>
                  <a:pt x="94" y="43"/>
                  <a:pt x="94" y="43"/>
                  <a:pt x="93" y="43"/>
                </a:cubicBezTo>
                <a:cubicBezTo>
                  <a:pt x="93" y="43"/>
                  <a:pt x="93" y="43"/>
                  <a:pt x="93" y="43"/>
                </a:cubicBezTo>
                <a:cubicBezTo>
                  <a:pt x="94" y="43"/>
                  <a:pt x="94" y="43"/>
                  <a:pt x="94" y="43"/>
                </a:cubicBezTo>
                <a:cubicBezTo>
                  <a:pt x="94" y="43"/>
                  <a:pt x="94" y="43"/>
                  <a:pt x="94" y="43"/>
                </a:cubicBezTo>
                <a:cubicBezTo>
                  <a:pt x="94" y="43"/>
                  <a:pt x="94" y="43"/>
                  <a:pt x="94" y="43"/>
                </a:cubicBezTo>
                <a:close/>
                <a:moveTo>
                  <a:pt x="95" y="47"/>
                </a:moveTo>
                <a:cubicBezTo>
                  <a:pt x="95" y="47"/>
                  <a:pt x="95" y="47"/>
                  <a:pt x="95" y="47"/>
                </a:cubicBezTo>
                <a:cubicBezTo>
                  <a:pt x="95" y="47"/>
                  <a:pt x="95" y="47"/>
                  <a:pt x="95" y="47"/>
                </a:cubicBezTo>
                <a:close/>
                <a:moveTo>
                  <a:pt x="93" y="47"/>
                </a:moveTo>
                <a:cubicBezTo>
                  <a:pt x="93" y="47"/>
                  <a:pt x="93" y="47"/>
                  <a:pt x="93" y="47"/>
                </a:cubicBezTo>
                <a:cubicBezTo>
                  <a:pt x="93" y="47"/>
                  <a:pt x="93" y="47"/>
                  <a:pt x="93" y="47"/>
                </a:cubicBezTo>
                <a:close/>
                <a:moveTo>
                  <a:pt x="93" y="45"/>
                </a:moveTo>
                <a:cubicBezTo>
                  <a:pt x="92" y="45"/>
                  <a:pt x="92" y="45"/>
                  <a:pt x="92" y="45"/>
                </a:cubicBezTo>
                <a:cubicBezTo>
                  <a:pt x="92" y="44"/>
                  <a:pt x="92" y="43"/>
                  <a:pt x="92" y="43"/>
                </a:cubicBezTo>
                <a:cubicBezTo>
                  <a:pt x="92" y="43"/>
                  <a:pt x="92" y="44"/>
                  <a:pt x="93" y="45"/>
                </a:cubicBezTo>
                <a:close/>
                <a:moveTo>
                  <a:pt x="92" y="45"/>
                </a:moveTo>
                <a:cubicBezTo>
                  <a:pt x="92" y="45"/>
                  <a:pt x="92" y="45"/>
                  <a:pt x="93" y="45"/>
                </a:cubicBezTo>
                <a:cubicBezTo>
                  <a:pt x="93" y="45"/>
                  <a:pt x="93" y="45"/>
                  <a:pt x="93" y="45"/>
                </a:cubicBezTo>
                <a:cubicBezTo>
                  <a:pt x="92" y="45"/>
                  <a:pt x="92" y="45"/>
                  <a:pt x="92" y="45"/>
                </a:cubicBezTo>
                <a:close/>
                <a:moveTo>
                  <a:pt x="90" y="44"/>
                </a:moveTo>
                <a:cubicBezTo>
                  <a:pt x="90" y="44"/>
                  <a:pt x="90" y="44"/>
                  <a:pt x="90" y="44"/>
                </a:cubicBezTo>
                <a:cubicBezTo>
                  <a:pt x="90" y="44"/>
                  <a:pt x="90" y="44"/>
                  <a:pt x="90" y="44"/>
                </a:cubicBezTo>
                <a:cubicBezTo>
                  <a:pt x="90" y="44"/>
                  <a:pt x="90" y="44"/>
                  <a:pt x="90" y="44"/>
                </a:cubicBezTo>
                <a:close/>
                <a:moveTo>
                  <a:pt x="93" y="47"/>
                </a:moveTo>
                <a:cubicBezTo>
                  <a:pt x="93" y="47"/>
                  <a:pt x="93" y="47"/>
                  <a:pt x="93" y="47"/>
                </a:cubicBezTo>
                <a:cubicBezTo>
                  <a:pt x="93" y="47"/>
                  <a:pt x="93" y="47"/>
                  <a:pt x="93" y="47"/>
                </a:cubicBezTo>
                <a:cubicBezTo>
                  <a:pt x="93" y="47"/>
                  <a:pt x="93" y="47"/>
                  <a:pt x="93" y="47"/>
                </a:cubicBezTo>
                <a:cubicBezTo>
                  <a:pt x="93" y="47"/>
                  <a:pt x="93" y="47"/>
                  <a:pt x="93" y="47"/>
                </a:cubicBezTo>
                <a:close/>
                <a:moveTo>
                  <a:pt x="94" y="46"/>
                </a:moveTo>
                <a:cubicBezTo>
                  <a:pt x="94" y="46"/>
                  <a:pt x="94" y="46"/>
                  <a:pt x="94" y="47"/>
                </a:cubicBezTo>
                <a:cubicBezTo>
                  <a:pt x="94" y="46"/>
                  <a:pt x="94" y="46"/>
                  <a:pt x="94" y="46"/>
                </a:cubicBezTo>
                <a:close/>
                <a:moveTo>
                  <a:pt x="95" y="47"/>
                </a:moveTo>
                <a:cubicBezTo>
                  <a:pt x="95" y="47"/>
                  <a:pt x="95" y="47"/>
                  <a:pt x="95" y="47"/>
                </a:cubicBezTo>
                <a:cubicBezTo>
                  <a:pt x="95" y="47"/>
                  <a:pt x="95" y="46"/>
                  <a:pt x="94" y="46"/>
                </a:cubicBezTo>
                <a:cubicBezTo>
                  <a:pt x="95" y="46"/>
                  <a:pt x="95" y="46"/>
                  <a:pt x="95" y="46"/>
                </a:cubicBezTo>
                <a:cubicBezTo>
                  <a:pt x="95" y="46"/>
                  <a:pt x="94" y="46"/>
                  <a:pt x="94" y="46"/>
                </a:cubicBezTo>
                <a:cubicBezTo>
                  <a:pt x="94" y="46"/>
                  <a:pt x="94" y="46"/>
                  <a:pt x="94" y="46"/>
                </a:cubicBezTo>
                <a:cubicBezTo>
                  <a:pt x="95" y="46"/>
                  <a:pt x="95" y="46"/>
                  <a:pt x="95" y="46"/>
                </a:cubicBezTo>
                <a:cubicBezTo>
                  <a:pt x="95" y="45"/>
                  <a:pt x="95" y="46"/>
                  <a:pt x="95" y="46"/>
                </a:cubicBezTo>
                <a:cubicBezTo>
                  <a:pt x="95" y="46"/>
                  <a:pt x="95" y="47"/>
                  <a:pt x="95" y="47"/>
                </a:cubicBezTo>
                <a:close/>
                <a:moveTo>
                  <a:pt x="93" y="45"/>
                </a:moveTo>
                <a:cubicBezTo>
                  <a:pt x="93" y="45"/>
                  <a:pt x="93" y="45"/>
                  <a:pt x="93" y="45"/>
                </a:cubicBezTo>
                <a:cubicBezTo>
                  <a:pt x="93" y="45"/>
                  <a:pt x="93" y="45"/>
                  <a:pt x="93" y="45"/>
                </a:cubicBezTo>
                <a:cubicBezTo>
                  <a:pt x="93" y="45"/>
                  <a:pt x="93" y="45"/>
                  <a:pt x="93" y="45"/>
                </a:cubicBezTo>
                <a:cubicBezTo>
                  <a:pt x="93" y="45"/>
                  <a:pt x="93" y="45"/>
                  <a:pt x="93" y="45"/>
                </a:cubicBezTo>
                <a:cubicBezTo>
                  <a:pt x="93" y="45"/>
                  <a:pt x="93" y="45"/>
                  <a:pt x="93" y="45"/>
                </a:cubicBezTo>
                <a:close/>
                <a:moveTo>
                  <a:pt x="94" y="45"/>
                </a:moveTo>
                <a:cubicBezTo>
                  <a:pt x="94" y="45"/>
                  <a:pt x="94" y="45"/>
                  <a:pt x="94" y="45"/>
                </a:cubicBezTo>
                <a:cubicBezTo>
                  <a:pt x="94" y="45"/>
                  <a:pt x="94" y="45"/>
                  <a:pt x="93" y="45"/>
                </a:cubicBezTo>
                <a:cubicBezTo>
                  <a:pt x="94" y="45"/>
                  <a:pt x="94" y="45"/>
                  <a:pt x="94" y="45"/>
                </a:cubicBezTo>
                <a:close/>
                <a:moveTo>
                  <a:pt x="93" y="45"/>
                </a:moveTo>
                <a:cubicBezTo>
                  <a:pt x="93" y="45"/>
                  <a:pt x="93" y="45"/>
                  <a:pt x="93" y="45"/>
                </a:cubicBezTo>
                <a:cubicBezTo>
                  <a:pt x="93" y="45"/>
                  <a:pt x="93" y="45"/>
                  <a:pt x="93" y="45"/>
                </a:cubicBezTo>
                <a:cubicBezTo>
                  <a:pt x="93" y="45"/>
                  <a:pt x="93" y="45"/>
                  <a:pt x="93" y="45"/>
                </a:cubicBezTo>
                <a:close/>
                <a:moveTo>
                  <a:pt x="93" y="45"/>
                </a:moveTo>
                <a:cubicBezTo>
                  <a:pt x="93" y="44"/>
                  <a:pt x="93" y="44"/>
                  <a:pt x="93" y="44"/>
                </a:cubicBezTo>
                <a:cubicBezTo>
                  <a:pt x="93" y="44"/>
                  <a:pt x="93" y="44"/>
                  <a:pt x="93" y="44"/>
                </a:cubicBezTo>
                <a:cubicBezTo>
                  <a:pt x="93" y="44"/>
                  <a:pt x="93" y="44"/>
                  <a:pt x="93" y="45"/>
                </a:cubicBezTo>
                <a:cubicBezTo>
                  <a:pt x="93" y="45"/>
                  <a:pt x="93" y="45"/>
                  <a:pt x="93" y="45"/>
                </a:cubicBezTo>
                <a:close/>
                <a:moveTo>
                  <a:pt x="93" y="43"/>
                </a:moveTo>
                <a:cubicBezTo>
                  <a:pt x="93" y="43"/>
                  <a:pt x="93" y="43"/>
                  <a:pt x="93" y="43"/>
                </a:cubicBezTo>
                <a:cubicBezTo>
                  <a:pt x="93" y="43"/>
                  <a:pt x="93" y="43"/>
                  <a:pt x="93" y="43"/>
                </a:cubicBezTo>
                <a:cubicBezTo>
                  <a:pt x="93" y="43"/>
                  <a:pt x="93" y="43"/>
                  <a:pt x="93" y="43"/>
                </a:cubicBezTo>
                <a:close/>
                <a:moveTo>
                  <a:pt x="97" y="38"/>
                </a:moveTo>
                <a:cubicBezTo>
                  <a:pt x="97" y="38"/>
                  <a:pt x="97" y="38"/>
                  <a:pt x="97" y="38"/>
                </a:cubicBezTo>
                <a:cubicBezTo>
                  <a:pt x="97" y="38"/>
                  <a:pt x="97" y="38"/>
                  <a:pt x="97" y="38"/>
                </a:cubicBezTo>
                <a:cubicBezTo>
                  <a:pt x="97" y="38"/>
                  <a:pt x="97" y="38"/>
                  <a:pt x="97" y="38"/>
                </a:cubicBezTo>
                <a:close/>
                <a:moveTo>
                  <a:pt x="97" y="38"/>
                </a:moveTo>
                <a:cubicBezTo>
                  <a:pt x="97" y="38"/>
                  <a:pt x="97" y="38"/>
                  <a:pt x="97" y="38"/>
                </a:cubicBezTo>
                <a:cubicBezTo>
                  <a:pt x="97" y="38"/>
                  <a:pt x="97" y="38"/>
                  <a:pt x="97" y="38"/>
                </a:cubicBezTo>
                <a:cubicBezTo>
                  <a:pt x="97" y="38"/>
                  <a:pt x="97" y="38"/>
                  <a:pt x="97" y="38"/>
                </a:cubicBezTo>
                <a:cubicBezTo>
                  <a:pt x="97" y="38"/>
                  <a:pt x="97" y="38"/>
                  <a:pt x="97" y="38"/>
                </a:cubicBezTo>
                <a:close/>
                <a:moveTo>
                  <a:pt x="177" y="53"/>
                </a:moveTo>
                <a:cubicBezTo>
                  <a:pt x="177" y="51"/>
                  <a:pt x="177" y="54"/>
                  <a:pt x="177" y="54"/>
                </a:cubicBezTo>
                <a:cubicBezTo>
                  <a:pt x="178" y="54"/>
                  <a:pt x="177" y="53"/>
                  <a:pt x="178" y="52"/>
                </a:cubicBezTo>
                <a:cubicBezTo>
                  <a:pt x="178" y="53"/>
                  <a:pt x="178" y="53"/>
                  <a:pt x="178" y="53"/>
                </a:cubicBezTo>
                <a:cubicBezTo>
                  <a:pt x="178" y="54"/>
                  <a:pt x="177" y="55"/>
                  <a:pt x="177" y="55"/>
                </a:cubicBezTo>
                <a:cubicBezTo>
                  <a:pt x="177" y="54"/>
                  <a:pt x="177" y="53"/>
                  <a:pt x="177" y="53"/>
                </a:cubicBezTo>
                <a:close/>
                <a:moveTo>
                  <a:pt x="175" y="56"/>
                </a:moveTo>
                <a:cubicBezTo>
                  <a:pt x="175" y="56"/>
                  <a:pt x="175" y="56"/>
                  <a:pt x="175" y="56"/>
                </a:cubicBezTo>
                <a:cubicBezTo>
                  <a:pt x="175" y="55"/>
                  <a:pt x="175" y="55"/>
                  <a:pt x="175" y="55"/>
                </a:cubicBezTo>
                <a:cubicBezTo>
                  <a:pt x="175" y="54"/>
                  <a:pt x="175" y="54"/>
                  <a:pt x="175" y="53"/>
                </a:cubicBezTo>
                <a:cubicBezTo>
                  <a:pt x="176" y="52"/>
                  <a:pt x="175" y="54"/>
                  <a:pt x="175" y="56"/>
                </a:cubicBezTo>
                <a:close/>
                <a:moveTo>
                  <a:pt x="174" y="53"/>
                </a:moveTo>
                <a:cubicBezTo>
                  <a:pt x="174" y="52"/>
                  <a:pt x="174" y="54"/>
                  <a:pt x="173" y="53"/>
                </a:cubicBezTo>
                <a:cubicBezTo>
                  <a:pt x="174" y="52"/>
                  <a:pt x="174" y="52"/>
                  <a:pt x="174" y="51"/>
                </a:cubicBezTo>
                <a:cubicBezTo>
                  <a:pt x="174" y="51"/>
                  <a:pt x="174" y="52"/>
                  <a:pt x="174" y="53"/>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36" name="图片 36"/>
          <p:cNvPicPr>
            <a:picLocks noChangeAspect="1"/>
          </p:cNvPicPr>
          <p:nvPr/>
        </p:nvPicPr>
        <p:blipFill>
          <a:blip r:embed="rId4"/>
          <a:stretch>
            <a:fillRect/>
          </a:stretch>
        </p:blipFill>
        <p:spPr>
          <a:xfrm>
            <a:off x="8043228" y="573088"/>
            <a:ext cx="2771775" cy="1285875"/>
          </a:xfrm>
          <a:prstGeom prst="rect">
            <a:avLst/>
          </a:prstGeom>
        </p:spPr>
      </p:pic>
      <p:pic>
        <p:nvPicPr>
          <p:cNvPr id="35" name="图片 35"/>
          <p:cNvPicPr>
            <a:picLocks noChangeAspect="1"/>
          </p:cNvPicPr>
          <p:nvPr/>
        </p:nvPicPr>
        <p:blipFill>
          <a:blip r:embed="rId5"/>
          <a:stretch>
            <a:fillRect/>
          </a:stretch>
        </p:blipFill>
        <p:spPr>
          <a:xfrm>
            <a:off x="8883968" y="2560320"/>
            <a:ext cx="1090295" cy="3944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10" presetClass="entr" presetSubtype="0" fill="hold" grpId="1"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2" presetClass="entr" presetSubtype="8"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2000"/>
                                        <p:tgtEl>
                                          <p:spTgt spid="15"/>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5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1000"/>
                                        <p:tgtEl>
                                          <p:spTgt spid="13"/>
                                        </p:tgtEl>
                                      </p:cBhvr>
                                    </p:animEffect>
                                  </p:childTnLst>
                                </p:cTn>
                              </p:par>
                            </p:childTnLst>
                          </p:cTn>
                        </p:par>
                        <p:par>
                          <p:cTn id="40" fill="hold">
                            <p:stCondLst>
                              <p:cond delay="5500"/>
                            </p:stCondLst>
                            <p:childTnLst>
                              <p:par>
                                <p:cTn id="41" presetID="22" presetClass="entr" presetSubtype="8"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10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bldLvl="0" animBg="1"/>
      <p:bldP spid="7" grpId="0" bldLvl="0" animBg="1"/>
      <p:bldP spid="9" grpId="0"/>
      <p:bldP spid="10" grpId="0"/>
      <p:bldP spid="13" grpId="0"/>
      <p:bldP spid="14" grpId="0"/>
      <p:bldP spid="16" grpId="1"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9"/>
          <p:cNvSpPr/>
          <p:nvPr/>
        </p:nvSpPr>
        <p:spPr bwMode="auto">
          <a:xfrm rot="976095">
            <a:off x="4307801" y="2931101"/>
            <a:ext cx="1892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1"/>
          <p:cNvSpPr/>
          <p:nvPr/>
        </p:nvSpPr>
        <p:spPr bwMode="auto">
          <a:xfrm rot="976095">
            <a:off x="4341702" y="3242392"/>
            <a:ext cx="1261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8" name="组合 7"/>
          <p:cNvGrpSpPr/>
          <p:nvPr/>
        </p:nvGrpSpPr>
        <p:grpSpPr>
          <a:xfrm>
            <a:off x="4903336" y="2086788"/>
            <a:ext cx="2110351" cy="3655719"/>
            <a:chOff x="4857448" y="2251348"/>
            <a:chExt cx="2110351" cy="3655719"/>
          </a:xfrm>
        </p:grpSpPr>
        <p:grpSp>
          <p:nvGrpSpPr>
            <p:cNvPr id="9" name="组合 8"/>
            <p:cNvGrpSpPr/>
            <p:nvPr/>
          </p:nvGrpSpPr>
          <p:grpSpPr>
            <a:xfrm>
              <a:off x="4857448" y="2251348"/>
              <a:ext cx="2081975" cy="3655719"/>
              <a:chOff x="4857448" y="2251348"/>
              <a:chExt cx="2081975" cy="3655719"/>
            </a:xfrm>
          </p:grpSpPr>
          <p:sp>
            <p:nvSpPr>
              <p:cNvPr id="32" name="Freeform 46"/>
              <p:cNvSpPr>
                <a:spLocks noEditPoints="1"/>
              </p:cNvSpPr>
              <p:nvPr/>
            </p:nvSpPr>
            <p:spPr bwMode="auto">
              <a:xfrm rot="976095">
                <a:off x="5425986" y="3097767"/>
                <a:ext cx="984207" cy="1230260"/>
              </a:xfrm>
              <a:custGeom>
                <a:avLst/>
                <a:gdLst>
                  <a:gd name="T0" fmla="*/ 45 w 58"/>
                  <a:gd name="T1" fmla="*/ 53 h 73"/>
                  <a:gd name="T2" fmla="*/ 44 w 58"/>
                  <a:gd name="T3" fmla="*/ 36 h 73"/>
                  <a:gd name="T4" fmla="*/ 48 w 58"/>
                  <a:gd name="T5" fmla="*/ 22 h 73"/>
                  <a:gd name="T6" fmla="*/ 50 w 58"/>
                  <a:gd name="T7" fmla="*/ 14 h 73"/>
                  <a:gd name="T8" fmla="*/ 46 w 58"/>
                  <a:gd name="T9" fmla="*/ 9 h 73"/>
                  <a:gd name="T10" fmla="*/ 44 w 58"/>
                  <a:gd name="T11" fmla="*/ 9 h 73"/>
                  <a:gd name="T12" fmla="*/ 43 w 58"/>
                  <a:gd name="T13" fmla="*/ 9 h 73"/>
                  <a:gd name="T14" fmla="*/ 42 w 58"/>
                  <a:gd name="T15" fmla="*/ 12 h 73"/>
                  <a:gd name="T16" fmla="*/ 38 w 58"/>
                  <a:gd name="T17" fmla="*/ 7 h 73"/>
                  <a:gd name="T18" fmla="*/ 37 w 58"/>
                  <a:gd name="T19" fmla="*/ 6 h 73"/>
                  <a:gd name="T20" fmla="*/ 30 w 58"/>
                  <a:gd name="T21" fmla="*/ 11 h 73"/>
                  <a:gd name="T22" fmla="*/ 27 w 58"/>
                  <a:gd name="T23" fmla="*/ 14 h 73"/>
                  <a:gd name="T24" fmla="*/ 25 w 58"/>
                  <a:gd name="T25" fmla="*/ 17 h 73"/>
                  <a:gd name="T26" fmla="*/ 26 w 58"/>
                  <a:gd name="T27" fmla="*/ 19 h 73"/>
                  <a:gd name="T28" fmla="*/ 29 w 58"/>
                  <a:gd name="T29" fmla="*/ 20 h 73"/>
                  <a:gd name="T30" fmla="*/ 25 w 58"/>
                  <a:gd name="T31" fmla="*/ 19 h 73"/>
                  <a:gd name="T32" fmla="*/ 23 w 58"/>
                  <a:gd name="T33" fmla="*/ 14 h 73"/>
                  <a:gd name="T34" fmla="*/ 11 w 58"/>
                  <a:gd name="T35" fmla="*/ 19 h 73"/>
                  <a:gd name="T36" fmla="*/ 14 w 58"/>
                  <a:gd name="T37" fmla="*/ 29 h 73"/>
                  <a:gd name="T38" fmla="*/ 14 w 58"/>
                  <a:gd name="T39" fmla="*/ 31 h 73"/>
                  <a:gd name="T40" fmla="*/ 36 w 58"/>
                  <a:gd name="T41" fmla="*/ 53 h 73"/>
                  <a:gd name="T42" fmla="*/ 43 w 58"/>
                  <a:gd name="T43" fmla="*/ 66 h 73"/>
                  <a:gd name="T44" fmla="*/ 44 w 58"/>
                  <a:gd name="T45" fmla="*/ 73 h 73"/>
                  <a:gd name="T46" fmla="*/ 38 w 58"/>
                  <a:gd name="T47" fmla="*/ 64 h 73"/>
                  <a:gd name="T48" fmla="*/ 23 w 58"/>
                  <a:gd name="T49" fmla="*/ 49 h 73"/>
                  <a:gd name="T50" fmla="*/ 13 w 58"/>
                  <a:gd name="T51" fmla="*/ 35 h 73"/>
                  <a:gd name="T52" fmla="*/ 9 w 58"/>
                  <a:gd name="T53" fmla="*/ 35 h 73"/>
                  <a:gd name="T54" fmla="*/ 9 w 58"/>
                  <a:gd name="T55" fmla="*/ 35 h 73"/>
                  <a:gd name="T56" fmla="*/ 5 w 58"/>
                  <a:gd name="T57" fmla="*/ 28 h 73"/>
                  <a:gd name="T58" fmla="*/ 3 w 58"/>
                  <a:gd name="T59" fmla="*/ 24 h 73"/>
                  <a:gd name="T60" fmla="*/ 2 w 58"/>
                  <a:gd name="T61" fmla="*/ 20 h 73"/>
                  <a:gd name="T62" fmla="*/ 2 w 58"/>
                  <a:gd name="T63" fmla="*/ 12 h 73"/>
                  <a:gd name="T64" fmla="*/ 10 w 58"/>
                  <a:gd name="T65" fmla="*/ 10 h 73"/>
                  <a:gd name="T66" fmla="*/ 13 w 58"/>
                  <a:gd name="T67" fmla="*/ 8 h 73"/>
                  <a:gd name="T68" fmla="*/ 16 w 58"/>
                  <a:gd name="T69" fmla="*/ 5 h 73"/>
                  <a:gd name="T70" fmla="*/ 26 w 58"/>
                  <a:gd name="T71" fmla="*/ 7 h 73"/>
                  <a:gd name="T72" fmla="*/ 22 w 58"/>
                  <a:gd name="T73" fmla="*/ 21 h 73"/>
                  <a:gd name="T74" fmla="*/ 18 w 58"/>
                  <a:gd name="T75" fmla="*/ 14 h 73"/>
                  <a:gd name="T76" fmla="*/ 22 w 58"/>
                  <a:gd name="T77" fmla="*/ 15 h 73"/>
                  <a:gd name="T78" fmla="*/ 22 w 58"/>
                  <a:gd name="T79" fmla="*/ 13 h 73"/>
                  <a:gd name="T80" fmla="*/ 26 w 58"/>
                  <a:gd name="T81" fmla="*/ 9 h 73"/>
                  <a:gd name="T82" fmla="*/ 28 w 58"/>
                  <a:gd name="T83" fmla="*/ 3 h 73"/>
                  <a:gd name="T84" fmla="*/ 42 w 58"/>
                  <a:gd name="T85" fmla="*/ 5 h 73"/>
                  <a:gd name="T86" fmla="*/ 40 w 58"/>
                  <a:gd name="T87" fmla="*/ 11 h 73"/>
                  <a:gd name="T88" fmla="*/ 41 w 58"/>
                  <a:gd name="T89" fmla="*/ 16 h 73"/>
                  <a:gd name="T90" fmla="*/ 38 w 58"/>
                  <a:gd name="T91" fmla="*/ 10 h 73"/>
                  <a:gd name="T92" fmla="*/ 40 w 58"/>
                  <a:gd name="T93" fmla="*/ 7 h 73"/>
                  <a:gd name="T94" fmla="*/ 42 w 58"/>
                  <a:gd name="T95" fmla="*/ 3 h 73"/>
                  <a:gd name="T96" fmla="*/ 49 w 58"/>
                  <a:gd name="T97" fmla="*/ 8 h 73"/>
                  <a:gd name="T98" fmla="*/ 53 w 58"/>
                  <a:gd name="T99" fmla="*/ 9 h 73"/>
                  <a:gd name="T100" fmla="*/ 53 w 58"/>
                  <a:gd name="T101" fmla="*/ 11 h 73"/>
                  <a:gd name="T102" fmla="*/ 55 w 58"/>
                  <a:gd name="T103" fmla="*/ 22 h 73"/>
                  <a:gd name="T104" fmla="*/ 52 w 58"/>
                  <a:gd name="T105" fmla="*/ 27 h 73"/>
                  <a:gd name="T106" fmla="*/ 50 w 58"/>
                  <a:gd name="T107" fmla="*/ 37 h 73"/>
                  <a:gd name="T108" fmla="*/ 51 w 58"/>
                  <a:gd name="T109" fmla="*/ 54 h 73"/>
                  <a:gd name="T110" fmla="*/ 51 w 58"/>
                  <a:gd name="T111" fmla="*/ 61 h 73"/>
                  <a:gd name="T112" fmla="*/ 55 w 58"/>
                  <a:gd name="T113" fmla="*/ 72 h 73"/>
                  <a:gd name="T114" fmla="*/ 6 w 58"/>
                  <a:gd name="T115" fmla="*/ 14 h 73"/>
                  <a:gd name="T116" fmla="*/ 10 w 58"/>
                  <a:gd name="T117" fmla="*/ 13 h 73"/>
                  <a:gd name="T118" fmla="*/ 50 w 58"/>
                  <a:gd name="T11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 h="73">
                    <a:moveTo>
                      <a:pt x="55" y="72"/>
                    </a:moveTo>
                    <a:cubicBezTo>
                      <a:pt x="53" y="71"/>
                      <a:pt x="51" y="70"/>
                      <a:pt x="49" y="68"/>
                    </a:cubicBezTo>
                    <a:cubicBezTo>
                      <a:pt x="48" y="66"/>
                      <a:pt x="47" y="64"/>
                      <a:pt x="46" y="61"/>
                    </a:cubicBezTo>
                    <a:cubicBezTo>
                      <a:pt x="46" y="61"/>
                      <a:pt x="47" y="61"/>
                      <a:pt x="47" y="61"/>
                    </a:cubicBezTo>
                    <a:cubicBezTo>
                      <a:pt x="47" y="61"/>
                      <a:pt x="46" y="60"/>
                      <a:pt x="46" y="61"/>
                    </a:cubicBezTo>
                    <a:cubicBezTo>
                      <a:pt x="46" y="58"/>
                      <a:pt x="46" y="56"/>
                      <a:pt x="44" y="56"/>
                    </a:cubicBezTo>
                    <a:cubicBezTo>
                      <a:pt x="45" y="55"/>
                      <a:pt x="42" y="53"/>
                      <a:pt x="45" y="53"/>
                    </a:cubicBezTo>
                    <a:cubicBezTo>
                      <a:pt x="43" y="53"/>
                      <a:pt x="43" y="51"/>
                      <a:pt x="43" y="49"/>
                    </a:cubicBezTo>
                    <a:cubicBezTo>
                      <a:pt x="45" y="49"/>
                      <a:pt x="44" y="48"/>
                      <a:pt x="43" y="48"/>
                    </a:cubicBezTo>
                    <a:cubicBezTo>
                      <a:pt x="43" y="46"/>
                      <a:pt x="45" y="45"/>
                      <a:pt x="43" y="45"/>
                    </a:cubicBezTo>
                    <a:cubicBezTo>
                      <a:pt x="45" y="44"/>
                      <a:pt x="43" y="44"/>
                      <a:pt x="45" y="44"/>
                    </a:cubicBezTo>
                    <a:cubicBezTo>
                      <a:pt x="44" y="42"/>
                      <a:pt x="43" y="41"/>
                      <a:pt x="45" y="41"/>
                    </a:cubicBezTo>
                    <a:cubicBezTo>
                      <a:pt x="45" y="39"/>
                      <a:pt x="44" y="38"/>
                      <a:pt x="45" y="37"/>
                    </a:cubicBezTo>
                    <a:cubicBezTo>
                      <a:pt x="45" y="37"/>
                      <a:pt x="44" y="36"/>
                      <a:pt x="44" y="36"/>
                    </a:cubicBezTo>
                    <a:cubicBezTo>
                      <a:pt x="44" y="36"/>
                      <a:pt x="44" y="35"/>
                      <a:pt x="44" y="35"/>
                    </a:cubicBezTo>
                    <a:cubicBezTo>
                      <a:pt x="45" y="35"/>
                      <a:pt x="45" y="34"/>
                      <a:pt x="45" y="34"/>
                    </a:cubicBezTo>
                    <a:cubicBezTo>
                      <a:pt x="45" y="34"/>
                      <a:pt x="45" y="34"/>
                      <a:pt x="45" y="34"/>
                    </a:cubicBezTo>
                    <a:cubicBezTo>
                      <a:pt x="45" y="34"/>
                      <a:pt x="45" y="33"/>
                      <a:pt x="44" y="33"/>
                    </a:cubicBezTo>
                    <a:cubicBezTo>
                      <a:pt x="45" y="32"/>
                      <a:pt x="45" y="34"/>
                      <a:pt x="46" y="33"/>
                    </a:cubicBezTo>
                    <a:cubicBezTo>
                      <a:pt x="46" y="30"/>
                      <a:pt x="45" y="28"/>
                      <a:pt x="47" y="26"/>
                    </a:cubicBezTo>
                    <a:cubicBezTo>
                      <a:pt x="45" y="24"/>
                      <a:pt x="48" y="23"/>
                      <a:pt x="48" y="22"/>
                    </a:cubicBezTo>
                    <a:cubicBezTo>
                      <a:pt x="46" y="22"/>
                      <a:pt x="48" y="23"/>
                      <a:pt x="47" y="23"/>
                    </a:cubicBezTo>
                    <a:cubicBezTo>
                      <a:pt x="47" y="22"/>
                      <a:pt x="47" y="22"/>
                      <a:pt x="47" y="21"/>
                    </a:cubicBezTo>
                    <a:cubicBezTo>
                      <a:pt x="47" y="21"/>
                      <a:pt x="48" y="21"/>
                      <a:pt x="48" y="20"/>
                    </a:cubicBezTo>
                    <a:cubicBezTo>
                      <a:pt x="48" y="20"/>
                      <a:pt x="48" y="21"/>
                      <a:pt x="47" y="20"/>
                    </a:cubicBezTo>
                    <a:cubicBezTo>
                      <a:pt x="48" y="18"/>
                      <a:pt x="48" y="18"/>
                      <a:pt x="49" y="17"/>
                    </a:cubicBezTo>
                    <a:cubicBezTo>
                      <a:pt x="48" y="16"/>
                      <a:pt x="48" y="15"/>
                      <a:pt x="47" y="14"/>
                    </a:cubicBezTo>
                    <a:cubicBezTo>
                      <a:pt x="48" y="14"/>
                      <a:pt x="49" y="13"/>
                      <a:pt x="50" y="14"/>
                    </a:cubicBezTo>
                    <a:cubicBezTo>
                      <a:pt x="51" y="14"/>
                      <a:pt x="49" y="13"/>
                      <a:pt x="49" y="13"/>
                    </a:cubicBezTo>
                    <a:cubicBezTo>
                      <a:pt x="48" y="14"/>
                      <a:pt x="48" y="13"/>
                      <a:pt x="48" y="14"/>
                    </a:cubicBezTo>
                    <a:cubicBezTo>
                      <a:pt x="46" y="14"/>
                      <a:pt x="49" y="13"/>
                      <a:pt x="48" y="12"/>
                    </a:cubicBezTo>
                    <a:cubicBezTo>
                      <a:pt x="47" y="12"/>
                      <a:pt x="47" y="12"/>
                      <a:pt x="47" y="12"/>
                    </a:cubicBezTo>
                    <a:cubicBezTo>
                      <a:pt x="47" y="12"/>
                      <a:pt x="46" y="12"/>
                      <a:pt x="46" y="11"/>
                    </a:cubicBezTo>
                    <a:cubicBezTo>
                      <a:pt x="46" y="11"/>
                      <a:pt x="46" y="11"/>
                      <a:pt x="46" y="10"/>
                    </a:cubicBezTo>
                    <a:cubicBezTo>
                      <a:pt x="46" y="10"/>
                      <a:pt x="46" y="10"/>
                      <a:pt x="46" y="9"/>
                    </a:cubicBezTo>
                    <a:cubicBezTo>
                      <a:pt x="46" y="9"/>
                      <a:pt x="45" y="11"/>
                      <a:pt x="45" y="10"/>
                    </a:cubicBezTo>
                    <a:cubicBezTo>
                      <a:pt x="45" y="10"/>
                      <a:pt x="45" y="9"/>
                      <a:pt x="45" y="9"/>
                    </a:cubicBezTo>
                    <a:cubicBezTo>
                      <a:pt x="45" y="9"/>
                      <a:pt x="45" y="9"/>
                      <a:pt x="45" y="9"/>
                    </a:cubicBezTo>
                    <a:cubicBezTo>
                      <a:pt x="45" y="9"/>
                      <a:pt x="44" y="9"/>
                      <a:pt x="44" y="9"/>
                    </a:cubicBezTo>
                    <a:cubicBezTo>
                      <a:pt x="44" y="10"/>
                      <a:pt x="44" y="10"/>
                      <a:pt x="44" y="9"/>
                    </a:cubicBezTo>
                    <a:cubicBezTo>
                      <a:pt x="44" y="9"/>
                      <a:pt x="44" y="9"/>
                      <a:pt x="44" y="8"/>
                    </a:cubicBezTo>
                    <a:cubicBezTo>
                      <a:pt x="44" y="9"/>
                      <a:pt x="44" y="9"/>
                      <a:pt x="44" y="9"/>
                    </a:cubicBezTo>
                    <a:cubicBezTo>
                      <a:pt x="44" y="9"/>
                      <a:pt x="44" y="9"/>
                      <a:pt x="44" y="9"/>
                    </a:cubicBezTo>
                    <a:cubicBezTo>
                      <a:pt x="43" y="8"/>
                      <a:pt x="43" y="9"/>
                      <a:pt x="43" y="8"/>
                    </a:cubicBezTo>
                    <a:cubicBezTo>
                      <a:pt x="43" y="9"/>
                      <a:pt x="43" y="9"/>
                      <a:pt x="44" y="9"/>
                    </a:cubicBezTo>
                    <a:cubicBezTo>
                      <a:pt x="44" y="9"/>
                      <a:pt x="43" y="9"/>
                      <a:pt x="44" y="9"/>
                    </a:cubicBezTo>
                    <a:cubicBezTo>
                      <a:pt x="44" y="9"/>
                      <a:pt x="43" y="9"/>
                      <a:pt x="43" y="9"/>
                    </a:cubicBezTo>
                    <a:cubicBezTo>
                      <a:pt x="43" y="8"/>
                      <a:pt x="43" y="9"/>
                      <a:pt x="43" y="9"/>
                    </a:cubicBezTo>
                    <a:cubicBezTo>
                      <a:pt x="43" y="9"/>
                      <a:pt x="43" y="9"/>
                      <a:pt x="43" y="9"/>
                    </a:cubicBezTo>
                    <a:cubicBezTo>
                      <a:pt x="43" y="9"/>
                      <a:pt x="43" y="9"/>
                      <a:pt x="44" y="10"/>
                    </a:cubicBezTo>
                    <a:cubicBezTo>
                      <a:pt x="43" y="10"/>
                      <a:pt x="44" y="10"/>
                      <a:pt x="44" y="10"/>
                    </a:cubicBezTo>
                    <a:cubicBezTo>
                      <a:pt x="43" y="10"/>
                      <a:pt x="43" y="10"/>
                      <a:pt x="43" y="11"/>
                    </a:cubicBezTo>
                    <a:cubicBezTo>
                      <a:pt x="41" y="11"/>
                      <a:pt x="42" y="10"/>
                      <a:pt x="40" y="11"/>
                    </a:cubicBezTo>
                    <a:cubicBezTo>
                      <a:pt x="40" y="11"/>
                      <a:pt x="41" y="11"/>
                      <a:pt x="41" y="11"/>
                    </a:cubicBezTo>
                    <a:cubicBezTo>
                      <a:pt x="42" y="11"/>
                      <a:pt x="42" y="11"/>
                      <a:pt x="43" y="11"/>
                    </a:cubicBezTo>
                    <a:cubicBezTo>
                      <a:pt x="43" y="12"/>
                      <a:pt x="43" y="12"/>
                      <a:pt x="42" y="12"/>
                    </a:cubicBezTo>
                    <a:cubicBezTo>
                      <a:pt x="43" y="12"/>
                      <a:pt x="43" y="13"/>
                      <a:pt x="43" y="13"/>
                    </a:cubicBezTo>
                    <a:cubicBezTo>
                      <a:pt x="41" y="13"/>
                      <a:pt x="39" y="14"/>
                      <a:pt x="37" y="15"/>
                    </a:cubicBezTo>
                    <a:cubicBezTo>
                      <a:pt x="37" y="14"/>
                      <a:pt x="37" y="14"/>
                      <a:pt x="37" y="14"/>
                    </a:cubicBezTo>
                    <a:cubicBezTo>
                      <a:pt x="38" y="13"/>
                      <a:pt x="38" y="12"/>
                      <a:pt x="38" y="11"/>
                    </a:cubicBezTo>
                    <a:cubicBezTo>
                      <a:pt x="38" y="11"/>
                      <a:pt x="38" y="10"/>
                      <a:pt x="38" y="9"/>
                    </a:cubicBezTo>
                    <a:cubicBezTo>
                      <a:pt x="38" y="9"/>
                      <a:pt x="38" y="9"/>
                      <a:pt x="38" y="8"/>
                    </a:cubicBezTo>
                    <a:cubicBezTo>
                      <a:pt x="38" y="8"/>
                      <a:pt x="38" y="8"/>
                      <a:pt x="38" y="7"/>
                    </a:cubicBezTo>
                    <a:cubicBezTo>
                      <a:pt x="38" y="7"/>
                      <a:pt x="38" y="7"/>
                      <a:pt x="39" y="7"/>
                    </a:cubicBezTo>
                    <a:cubicBezTo>
                      <a:pt x="39" y="6"/>
                      <a:pt x="37" y="7"/>
                      <a:pt x="37" y="7"/>
                    </a:cubicBezTo>
                    <a:cubicBezTo>
                      <a:pt x="38" y="7"/>
                      <a:pt x="38" y="7"/>
                      <a:pt x="37" y="6"/>
                    </a:cubicBezTo>
                    <a:cubicBezTo>
                      <a:pt x="37" y="6"/>
                      <a:pt x="37" y="6"/>
                      <a:pt x="38" y="5"/>
                    </a:cubicBezTo>
                    <a:cubicBezTo>
                      <a:pt x="37" y="6"/>
                      <a:pt x="37" y="6"/>
                      <a:pt x="37" y="6"/>
                    </a:cubicBezTo>
                    <a:cubicBezTo>
                      <a:pt x="37" y="6"/>
                      <a:pt x="37" y="6"/>
                      <a:pt x="37" y="6"/>
                    </a:cubicBezTo>
                    <a:cubicBezTo>
                      <a:pt x="37" y="6"/>
                      <a:pt x="37" y="6"/>
                      <a:pt x="37" y="6"/>
                    </a:cubicBezTo>
                    <a:cubicBezTo>
                      <a:pt x="37" y="5"/>
                      <a:pt x="37" y="5"/>
                      <a:pt x="37" y="5"/>
                    </a:cubicBezTo>
                    <a:cubicBezTo>
                      <a:pt x="37" y="6"/>
                      <a:pt x="36" y="6"/>
                      <a:pt x="36" y="6"/>
                    </a:cubicBezTo>
                    <a:cubicBezTo>
                      <a:pt x="35" y="7"/>
                      <a:pt x="34" y="7"/>
                      <a:pt x="33" y="8"/>
                    </a:cubicBezTo>
                    <a:cubicBezTo>
                      <a:pt x="33" y="8"/>
                      <a:pt x="32" y="8"/>
                      <a:pt x="31" y="8"/>
                    </a:cubicBezTo>
                    <a:cubicBezTo>
                      <a:pt x="32" y="9"/>
                      <a:pt x="31" y="10"/>
                      <a:pt x="31" y="8"/>
                    </a:cubicBezTo>
                    <a:cubicBezTo>
                      <a:pt x="30" y="9"/>
                      <a:pt x="31" y="9"/>
                      <a:pt x="31" y="10"/>
                    </a:cubicBezTo>
                    <a:cubicBezTo>
                      <a:pt x="31" y="10"/>
                      <a:pt x="28" y="9"/>
                      <a:pt x="30" y="11"/>
                    </a:cubicBezTo>
                    <a:cubicBezTo>
                      <a:pt x="29" y="11"/>
                      <a:pt x="29" y="11"/>
                      <a:pt x="29" y="12"/>
                    </a:cubicBezTo>
                    <a:cubicBezTo>
                      <a:pt x="29" y="12"/>
                      <a:pt x="29" y="12"/>
                      <a:pt x="28" y="11"/>
                    </a:cubicBezTo>
                    <a:cubicBezTo>
                      <a:pt x="28" y="12"/>
                      <a:pt x="28" y="12"/>
                      <a:pt x="28" y="12"/>
                    </a:cubicBezTo>
                    <a:cubicBezTo>
                      <a:pt x="28" y="12"/>
                      <a:pt x="28" y="12"/>
                      <a:pt x="27" y="12"/>
                    </a:cubicBezTo>
                    <a:cubicBezTo>
                      <a:pt x="28" y="12"/>
                      <a:pt x="28" y="13"/>
                      <a:pt x="27" y="13"/>
                    </a:cubicBezTo>
                    <a:cubicBezTo>
                      <a:pt x="27" y="13"/>
                      <a:pt x="27" y="13"/>
                      <a:pt x="27" y="14"/>
                    </a:cubicBezTo>
                    <a:cubicBezTo>
                      <a:pt x="27" y="13"/>
                      <a:pt x="27" y="14"/>
                      <a:pt x="27" y="14"/>
                    </a:cubicBezTo>
                    <a:cubicBezTo>
                      <a:pt x="26" y="14"/>
                      <a:pt x="26" y="15"/>
                      <a:pt x="26" y="15"/>
                    </a:cubicBezTo>
                    <a:cubicBezTo>
                      <a:pt x="26" y="15"/>
                      <a:pt x="26" y="15"/>
                      <a:pt x="26" y="15"/>
                    </a:cubicBezTo>
                    <a:cubicBezTo>
                      <a:pt x="26" y="15"/>
                      <a:pt x="26" y="16"/>
                      <a:pt x="26" y="16"/>
                    </a:cubicBezTo>
                    <a:cubicBezTo>
                      <a:pt x="25" y="16"/>
                      <a:pt x="25" y="16"/>
                      <a:pt x="25" y="16"/>
                    </a:cubicBezTo>
                    <a:cubicBezTo>
                      <a:pt x="25" y="16"/>
                      <a:pt x="25" y="16"/>
                      <a:pt x="26" y="16"/>
                    </a:cubicBezTo>
                    <a:cubicBezTo>
                      <a:pt x="26" y="16"/>
                      <a:pt x="27" y="16"/>
                      <a:pt x="27" y="16"/>
                    </a:cubicBezTo>
                    <a:cubicBezTo>
                      <a:pt x="26" y="17"/>
                      <a:pt x="27" y="17"/>
                      <a:pt x="25" y="17"/>
                    </a:cubicBezTo>
                    <a:cubicBezTo>
                      <a:pt x="25" y="17"/>
                      <a:pt x="26" y="17"/>
                      <a:pt x="26" y="17"/>
                    </a:cubicBezTo>
                    <a:cubicBezTo>
                      <a:pt x="26" y="17"/>
                      <a:pt x="25" y="18"/>
                      <a:pt x="24" y="18"/>
                    </a:cubicBezTo>
                    <a:cubicBezTo>
                      <a:pt x="24" y="18"/>
                      <a:pt x="24" y="18"/>
                      <a:pt x="23" y="18"/>
                    </a:cubicBezTo>
                    <a:cubicBezTo>
                      <a:pt x="24" y="18"/>
                      <a:pt x="25" y="18"/>
                      <a:pt x="26" y="17"/>
                    </a:cubicBezTo>
                    <a:cubicBezTo>
                      <a:pt x="26" y="18"/>
                      <a:pt x="26" y="17"/>
                      <a:pt x="26" y="18"/>
                    </a:cubicBezTo>
                    <a:cubicBezTo>
                      <a:pt x="25" y="19"/>
                      <a:pt x="27" y="17"/>
                      <a:pt x="27" y="18"/>
                    </a:cubicBezTo>
                    <a:cubicBezTo>
                      <a:pt x="27" y="18"/>
                      <a:pt x="26" y="18"/>
                      <a:pt x="26" y="19"/>
                    </a:cubicBezTo>
                    <a:cubicBezTo>
                      <a:pt x="26" y="19"/>
                      <a:pt x="26" y="19"/>
                      <a:pt x="27" y="19"/>
                    </a:cubicBezTo>
                    <a:cubicBezTo>
                      <a:pt x="27" y="19"/>
                      <a:pt x="27" y="19"/>
                      <a:pt x="27" y="19"/>
                    </a:cubicBezTo>
                    <a:cubicBezTo>
                      <a:pt x="27" y="19"/>
                      <a:pt x="27" y="19"/>
                      <a:pt x="28" y="18"/>
                    </a:cubicBezTo>
                    <a:cubicBezTo>
                      <a:pt x="28" y="18"/>
                      <a:pt x="28" y="18"/>
                      <a:pt x="28" y="19"/>
                    </a:cubicBezTo>
                    <a:cubicBezTo>
                      <a:pt x="28" y="19"/>
                      <a:pt x="28" y="19"/>
                      <a:pt x="28" y="19"/>
                    </a:cubicBezTo>
                    <a:cubicBezTo>
                      <a:pt x="28" y="19"/>
                      <a:pt x="28" y="20"/>
                      <a:pt x="29" y="20"/>
                    </a:cubicBezTo>
                    <a:cubicBezTo>
                      <a:pt x="29" y="20"/>
                      <a:pt x="29" y="20"/>
                      <a:pt x="29" y="20"/>
                    </a:cubicBezTo>
                    <a:cubicBezTo>
                      <a:pt x="30" y="20"/>
                      <a:pt x="29" y="21"/>
                      <a:pt x="29" y="21"/>
                    </a:cubicBezTo>
                    <a:cubicBezTo>
                      <a:pt x="29" y="21"/>
                      <a:pt x="30" y="21"/>
                      <a:pt x="30" y="21"/>
                    </a:cubicBezTo>
                    <a:cubicBezTo>
                      <a:pt x="28" y="22"/>
                      <a:pt x="26" y="22"/>
                      <a:pt x="24" y="23"/>
                    </a:cubicBezTo>
                    <a:cubicBezTo>
                      <a:pt x="24" y="22"/>
                      <a:pt x="24" y="22"/>
                      <a:pt x="26" y="21"/>
                    </a:cubicBezTo>
                    <a:cubicBezTo>
                      <a:pt x="25" y="21"/>
                      <a:pt x="25" y="20"/>
                      <a:pt x="25" y="20"/>
                    </a:cubicBezTo>
                    <a:cubicBezTo>
                      <a:pt x="26" y="20"/>
                      <a:pt x="26" y="19"/>
                      <a:pt x="26" y="19"/>
                    </a:cubicBezTo>
                    <a:cubicBezTo>
                      <a:pt x="26" y="19"/>
                      <a:pt x="25" y="19"/>
                      <a:pt x="25" y="19"/>
                    </a:cubicBezTo>
                    <a:cubicBezTo>
                      <a:pt x="26" y="19"/>
                      <a:pt x="24" y="18"/>
                      <a:pt x="26" y="17"/>
                    </a:cubicBezTo>
                    <a:cubicBezTo>
                      <a:pt x="25" y="17"/>
                      <a:pt x="24" y="17"/>
                      <a:pt x="25" y="17"/>
                    </a:cubicBezTo>
                    <a:cubicBezTo>
                      <a:pt x="25" y="16"/>
                      <a:pt x="24" y="18"/>
                      <a:pt x="24" y="17"/>
                    </a:cubicBezTo>
                    <a:cubicBezTo>
                      <a:pt x="23" y="17"/>
                      <a:pt x="25" y="17"/>
                      <a:pt x="25" y="16"/>
                    </a:cubicBezTo>
                    <a:cubicBezTo>
                      <a:pt x="25" y="16"/>
                      <a:pt x="24" y="16"/>
                      <a:pt x="25" y="16"/>
                    </a:cubicBezTo>
                    <a:cubicBezTo>
                      <a:pt x="25" y="15"/>
                      <a:pt x="25" y="14"/>
                      <a:pt x="25" y="14"/>
                    </a:cubicBezTo>
                    <a:cubicBezTo>
                      <a:pt x="24" y="15"/>
                      <a:pt x="24" y="15"/>
                      <a:pt x="23" y="14"/>
                    </a:cubicBezTo>
                    <a:cubicBezTo>
                      <a:pt x="23" y="13"/>
                      <a:pt x="22" y="13"/>
                      <a:pt x="21" y="14"/>
                    </a:cubicBezTo>
                    <a:cubicBezTo>
                      <a:pt x="22" y="12"/>
                      <a:pt x="20" y="11"/>
                      <a:pt x="19" y="11"/>
                    </a:cubicBezTo>
                    <a:cubicBezTo>
                      <a:pt x="17" y="11"/>
                      <a:pt x="16" y="12"/>
                      <a:pt x="14" y="11"/>
                    </a:cubicBezTo>
                    <a:cubicBezTo>
                      <a:pt x="14" y="12"/>
                      <a:pt x="14" y="12"/>
                      <a:pt x="14" y="12"/>
                    </a:cubicBezTo>
                    <a:cubicBezTo>
                      <a:pt x="14" y="12"/>
                      <a:pt x="14" y="12"/>
                      <a:pt x="14" y="12"/>
                    </a:cubicBezTo>
                    <a:cubicBezTo>
                      <a:pt x="14" y="13"/>
                      <a:pt x="12" y="14"/>
                      <a:pt x="11" y="15"/>
                    </a:cubicBezTo>
                    <a:cubicBezTo>
                      <a:pt x="10" y="16"/>
                      <a:pt x="10" y="17"/>
                      <a:pt x="11" y="19"/>
                    </a:cubicBezTo>
                    <a:cubicBezTo>
                      <a:pt x="10" y="20"/>
                      <a:pt x="9" y="19"/>
                      <a:pt x="9" y="20"/>
                    </a:cubicBezTo>
                    <a:cubicBezTo>
                      <a:pt x="9" y="20"/>
                      <a:pt x="10" y="20"/>
                      <a:pt x="11" y="20"/>
                    </a:cubicBezTo>
                    <a:cubicBezTo>
                      <a:pt x="10" y="21"/>
                      <a:pt x="11" y="22"/>
                      <a:pt x="10" y="23"/>
                    </a:cubicBezTo>
                    <a:cubicBezTo>
                      <a:pt x="11" y="24"/>
                      <a:pt x="11" y="23"/>
                      <a:pt x="11" y="24"/>
                    </a:cubicBezTo>
                    <a:cubicBezTo>
                      <a:pt x="11" y="24"/>
                      <a:pt x="11" y="24"/>
                      <a:pt x="10" y="24"/>
                    </a:cubicBezTo>
                    <a:cubicBezTo>
                      <a:pt x="12" y="26"/>
                      <a:pt x="12" y="27"/>
                      <a:pt x="13" y="29"/>
                    </a:cubicBezTo>
                    <a:cubicBezTo>
                      <a:pt x="13" y="28"/>
                      <a:pt x="13" y="28"/>
                      <a:pt x="14" y="29"/>
                    </a:cubicBezTo>
                    <a:cubicBezTo>
                      <a:pt x="14" y="29"/>
                      <a:pt x="14" y="29"/>
                      <a:pt x="14" y="29"/>
                    </a:cubicBezTo>
                    <a:cubicBezTo>
                      <a:pt x="14" y="30"/>
                      <a:pt x="14" y="30"/>
                      <a:pt x="15" y="30"/>
                    </a:cubicBezTo>
                    <a:cubicBezTo>
                      <a:pt x="14" y="31"/>
                      <a:pt x="14" y="30"/>
                      <a:pt x="14" y="30"/>
                    </a:cubicBezTo>
                    <a:cubicBezTo>
                      <a:pt x="14" y="30"/>
                      <a:pt x="14" y="31"/>
                      <a:pt x="14" y="31"/>
                    </a:cubicBezTo>
                    <a:cubicBezTo>
                      <a:pt x="14" y="31"/>
                      <a:pt x="14" y="31"/>
                      <a:pt x="14" y="31"/>
                    </a:cubicBezTo>
                    <a:cubicBezTo>
                      <a:pt x="14" y="31"/>
                      <a:pt x="14" y="31"/>
                      <a:pt x="14" y="31"/>
                    </a:cubicBezTo>
                    <a:cubicBezTo>
                      <a:pt x="14" y="31"/>
                      <a:pt x="14" y="31"/>
                      <a:pt x="14" y="31"/>
                    </a:cubicBezTo>
                    <a:cubicBezTo>
                      <a:pt x="15" y="32"/>
                      <a:pt x="15" y="32"/>
                      <a:pt x="15" y="32"/>
                    </a:cubicBezTo>
                    <a:cubicBezTo>
                      <a:pt x="15" y="32"/>
                      <a:pt x="15" y="32"/>
                      <a:pt x="15" y="32"/>
                    </a:cubicBezTo>
                    <a:cubicBezTo>
                      <a:pt x="15" y="32"/>
                      <a:pt x="15" y="32"/>
                      <a:pt x="15" y="33"/>
                    </a:cubicBezTo>
                    <a:cubicBezTo>
                      <a:pt x="15" y="33"/>
                      <a:pt x="15" y="33"/>
                      <a:pt x="15" y="33"/>
                    </a:cubicBezTo>
                    <a:cubicBezTo>
                      <a:pt x="16" y="36"/>
                      <a:pt x="22" y="40"/>
                      <a:pt x="24" y="43"/>
                    </a:cubicBezTo>
                    <a:cubicBezTo>
                      <a:pt x="25" y="43"/>
                      <a:pt x="30" y="46"/>
                      <a:pt x="29" y="47"/>
                    </a:cubicBezTo>
                    <a:cubicBezTo>
                      <a:pt x="31" y="48"/>
                      <a:pt x="34" y="50"/>
                      <a:pt x="36" y="53"/>
                    </a:cubicBezTo>
                    <a:cubicBezTo>
                      <a:pt x="37" y="54"/>
                      <a:pt x="38" y="56"/>
                      <a:pt x="39" y="57"/>
                    </a:cubicBezTo>
                    <a:cubicBezTo>
                      <a:pt x="40" y="58"/>
                      <a:pt x="40" y="59"/>
                      <a:pt x="40" y="60"/>
                    </a:cubicBezTo>
                    <a:cubicBezTo>
                      <a:pt x="39" y="61"/>
                      <a:pt x="39" y="61"/>
                      <a:pt x="39" y="61"/>
                    </a:cubicBezTo>
                    <a:cubicBezTo>
                      <a:pt x="40" y="62"/>
                      <a:pt x="40" y="62"/>
                      <a:pt x="40" y="63"/>
                    </a:cubicBezTo>
                    <a:cubicBezTo>
                      <a:pt x="41" y="62"/>
                      <a:pt x="42" y="62"/>
                      <a:pt x="42" y="63"/>
                    </a:cubicBezTo>
                    <a:cubicBezTo>
                      <a:pt x="43" y="63"/>
                      <a:pt x="43" y="65"/>
                      <a:pt x="42" y="65"/>
                    </a:cubicBezTo>
                    <a:cubicBezTo>
                      <a:pt x="42" y="65"/>
                      <a:pt x="43" y="65"/>
                      <a:pt x="43" y="66"/>
                    </a:cubicBezTo>
                    <a:cubicBezTo>
                      <a:pt x="44" y="66"/>
                      <a:pt x="44" y="67"/>
                      <a:pt x="45" y="67"/>
                    </a:cubicBezTo>
                    <a:cubicBezTo>
                      <a:pt x="45" y="67"/>
                      <a:pt x="44" y="68"/>
                      <a:pt x="44" y="68"/>
                    </a:cubicBezTo>
                    <a:cubicBezTo>
                      <a:pt x="44" y="69"/>
                      <a:pt x="44" y="68"/>
                      <a:pt x="45" y="68"/>
                    </a:cubicBezTo>
                    <a:cubicBezTo>
                      <a:pt x="46" y="68"/>
                      <a:pt x="46" y="69"/>
                      <a:pt x="46" y="70"/>
                    </a:cubicBezTo>
                    <a:cubicBezTo>
                      <a:pt x="46" y="70"/>
                      <a:pt x="46" y="71"/>
                      <a:pt x="46" y="71"/>
                    </a:cubicBezTo>
                    <a:cubicBezTo>
                      <a:pt x="47" y="71"/>
                      <a:pt x="44" y="72"/>
                      <a:pt x="46" y="72"/>
                    </a:cubicBezTo>
                    <a:cubicBezTo>
                      <a:pt x="46" y="72"/>
                      <a:pt x="45" y="72"/>
                      <a:pt x="44" y="73"/>
                    </a:cubicBezTo>
                    <a:cubicBezTo>
                      <a:pt x="44" y="72"/>
                      <a:pt x="45" y="72"/>
                      <a:pt x="45" y="71"/>
                    </a:cubicBezTo>
                    <a:cubicBezTo>
                      <a:pt x="44" y="72"/>
                      <a:pt x="44" y="72"/>
                      <a:pt x="43" y="73"/>
                    </a:cubicBezTo>
                    <a:cubicBezTo>
                      <a:pt x="42" y="72"/>
                      <a:pt x="41" y="72"/>
                      <a:pt x="41" y="71"/>
                    </a:cubicBezTo>
                    <a:cubicBezTo>
                      <a:pt x="41" y="71"/>
                      <a:pt x="43" y="71"/>
                      <a:pt x="43" y="70"/>
                    </a:cubicBezTo>
                    <a:cubicBezTo>
                      <a:pt x="41" y="71"/>
                      <a:pt x="40" y="70"/>
                      <a:pt x="40" y="68"/>
                    </a:cubicBezTo>
                    <a:cubicBezTo>
                      <a:pt x="39" y="67"/>
                      <a:pt x="39" y="65"/>
                      <a:pt x="37" y="65"/>
                    </a:cubicBezTo>
                    <a:cubicBezTo>
                      <a:pt x="37" y="65"/>
                      <a:pt x="37" y="64"/>
                      <a:pt x="38" y="64"/>
                    </a:cubicBezTo>
                    <a:cubicBezTo>
                      <a:pt x="36" y="63"/>
                      <a:pt x="35" y="61"/>
                      <a:pt x="34" y="61"/>
                    </a:cubicBezTo>
                    <a:cubicBezTo>
                      <a:pt x="36" y="60"/>
                      <a:pt x="34" y="59"/>
                      <a:pt x="36" y="59"/>
                    </a:cubicBezTo>
                    <a:cubicBezTo>
                      <a:pt x="34" y="58"/>
                      <a:pt x="34" y="59"/>
                      <a:pt x="32" y="59"/>
                    </a:cubicBezTo>
                    <a:cubicBezTo>
                      <a:pt x="32" y="56"/>
                      <a:pt x="28" y="56"/>
                      <a:pt x="29" y="54"/>
                    </a:cubicBezTo>
                    <a:cubicBezTo>
                      <a:pt x="28" y="54"/>
                      <a:pt x="28" y="54"/>
                      <a:pt x="27" y="54"/>
                    </a:cubicBezTo>
                    <a:cubicBezTo>
                      <a:pt x="28" y="54"/>
                      <a:pt x="24" y="50"/>
                      <a:pt x="23" y="50"/>
                    </a:cubicBezTo>
                    <a:cubicBezTo>
                      <a:pt x="23" y="50"/>
                      <a:pt x="22" y="49"/>
                      <a:pt x="23" y="49"/>
                    </a:cubicBezTo>
                    <a:cubicBezTo>
                      <a:pt x="22" y="49"/>
                      <a:pt x="22" y="49"/>
                      <a:pt x="21" y="49"/>
                    </a:cubicBezTo>
                    <a:cubicBezTo>
                      <a:pt x="21" y="49"/>
                      <a:pt x="22" y="47"/>
                      <a:pt x="21" y="49"/>
                    </a:cubicBezTo>
                    <a:cubicBezTo>
                      <a:pt x="20" y="46"/>
                      <a:pt x="17" y="46"/>
                      <a:pt x="14" y="44"/>
                    </a:cubicBezTo>
                    <a:cubicBezTo>
                      <a:pt x="17" y="42"/>
                      <a:pt x="15" y="41"/>
                      <a:pt x="15" y="38"/>
                    </a:cubicBezTo>
                    <a:cubicBezTo>
                      <a:pt x="14" y="39"/>
                      <a:pt x="13" y="37"/>
                      <a:pt x="12" y="37"/>
                    </a:cubicBezTo>
                    <a:cubicBezTo>
                      <a:pt x="12" y="37"/>
                      <a:pt x="13" y="36"/>
                      <a:pt x="11" y="37"/>
                    </a:cubicBezTo>
                    <a:cubicBezTo>
                      <a:pt x="11" y="36"/>
                      <a:pt x="13" y="35"/>
                      <a:pt x="13" y="35"/>
                    </a:cubicBezTo>
                    <a:cubicBezTo>
                      <a:pt x="12" y="35"/>
                      <a:pt x="12" y="35"/>
                      <a:pt x="11" y="35"/>
                    </a:cubicBezTo>
                    <a:cubicBezTo>
                      <a:pt x="11" y="35"/>
                      <a:pt x="11" y="35"/>
                      <a:pt x="11" y="36"/>
                    </a:cubicBezTo>
                    <a:cubicBezTo>
                      <a:pt x="10" y="36"/>
                      <a:pt x="10" y="36"/>
                      <a:pt x="10" y="36"/>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8" y="35"/>
                      <a:pt x="8" y="34"/>
                      <a:pt x="8" y="34"/>
                    </a:cubicBezTo>
                    <a:cubicBezTo>
                      <a:pt x="7" y="34"/>
                      <a:pt x="7" y="33"/>
                      <a:pt x="6" y="33"/>
                    </a:cubicBezTo>
                    <a:cubicBezTo>
                      <a:pt x="7" y="32"/>
                      <a:pt x="6" y="32"/>
                      <a:pt x="5" y="30"/>
                    </a:cubicBezTo>
                    <a:cubicBezTo>
                      <a:pt x="5" y="30"/>
                      <a:pt x="6" y="30"/>
                      <a:pt x="6" y="30"/>
                    </a:cubicBezTo>
                    <a:cubicBezTo>
                      <a:pt x="6" y="30"/>
                      <a:pt x="5" y="30"/>
                      <a:pt x="5" y="30"/>
                    </a:cubicBezTo>
                    <a:cubicBezTo>
                      <a:pt x="5" y="29"/>
                      <a:pt x="5" y="29"/>
                      <a:pt x="4" y="28"/>
                    </a:cubicBezTo>
                    <a:cubicBezTo>
                      <a:pt x="5" y="28"/>
                      <a:pt x="5" y="28"/>
                      <a:pt x="5" y="28"/>
                    </a:cubicBezTo>
                    <a:cubicBezTo>
                      <a:pt x="6" y="28"/>
                      <a:pt x="5" y="29"/>
                      <a:pt x="6" y="29"/>
                    </a:cubicBezTo>
                    <a:cubicBezTo>
                      <a:pt x="7" y="28"/>
                      <a:pt x="7" y="28"/>
                      <a:pt x="6" y="28"/>
                    </a:cubicBezTo>
                    <a:cubicBezTo>
                      <a:pt x="6" y="27"/>
                      <a:pt x="4" y="28"/>
                      <a:pt x="3" y="28"/>
                    </a:cubicBezTo>
                    <a:cubicBezTo>
                      <a:pt x="4" y="27"/>
                      <a:pt x="3" y="27"/>
                      <a:pt x="3" y="27"/>
                    </a:cubicBezTo>
                    <a:cubicBezTo>
                      <a:pt x="3" y="26"/>
                      <a:pt x="2" y="26"/>
                      <a:pt x="1" y="24"/>
                    </a:cubicBezTo>
                    <a:cubicBezTo>
                      <a:pt x="2" y="24"/>
                      <a:pt x="2" y="25"/>
                      <a:pt x="3" y="25"/>
                    </a:cubicBezTo>
                    <a:cubicBezTo>
                      <a:pt x="3" y="25"/>
                      <a:pt x="3" y="24"/>
                      <a:pt x="3" y="24"/>
                    </a:cubicBezTo>
                    <a:cubicBezTo>
                      <a:pt x="3" y="23"/>
                      <a:pt x="2" y="25"/>
                      <a:pt x="1" y="24"/>
                    </a:cubicBezTo>
                    <a:cubicBezTo>
                      <a:pt x="0" y="23"/>
                      <a:pt x="2" y="24"/>
                      <a:pt x="3" y="23"/>
                    </a:cubicBezTo>
                    <a:cubicBezTo>
                      <a:pt x="3" y="23"/>
                      <a:pt x="3" y="22"/>
                      <a:pt x="2" y="22"/>
                    </a:cubicBezTo>
                    <a:cubicBezTo>
                      <a:pt x="1" y="22"/>
                      <a:pt x="3" y="22"/>
                      <a:pt x="2" y="23"/>
                    </a:cubicBezTo>
                    <a:cubicBezTo>
                      <a:pt x="1" y="23"/>
                      <a:pt x="1" y="22"/>
                      <a:pt x="0" y="21"/>
                    </a:cubicBezTo>
                    <a:cubicBezTo>
                      <a:pt x="1" y="21"/>
                      <a:pt x="1" y="21"/>
                      <a:pt x="2" y="20"/>
                    </a:cubicBezTo>
                    <a:cubicBezTo>
                      <a:pt x="2" y="20"/>
                      <a:pt x="0" y="20"/>
                      <a:pt x="2" y="20"/>
                    </a:cubicBezTo>
                    <a:cubicBezTo>
                      <a:pt x="1" y="19"/>
                      <a:pt x="1" y="18"/>
                      <a:pt x="1" y="17"/>
                    </a:cubicBezTo>
                    <a:cubicBezTo>
                      <a:pt x="2" y="16"/>
                      <a:pt x="2" y="16"/>
                      <a:pt x="1" y="16"/>
                    </a:cubicBezTo>
                    <a:cubicBezTo>
                      <a:pt x="1" y="15"/>
                      <a:pt x="1" y="14"/>
                      <a:pt x="1" y="14"/>
                    </a:cubicBezTo>
                    <a:cubicBezTo>
                      <a:pt x="1" y="14"/>
                      <a:pt x="2" y="14"/>
                      <a:pt x="2" y="14"/>
                    </a:cubicBezTo>
                    <a:cubicBezTo>
                      <a:pt x="3" y="14"/>
                      <a:pt x="3" y="13"/>
                      <a:pt x="3" y="13"/>
                    </a:cubicBezTo>
                    <a:cubicBezTo>
                      <a:pt x="3" y="12"/>
                      <a:pt x="3" y="13"/>
                      <a:pt x="2" y="14"/>
                    </a:cubicBezTo>
                    <a:cubicBezTo>
                      <a:pt x="1" y="14"/>
                      <a:pt x="2" y="12"/>
                      <a:pt x="2" y="12"/>
                    </a:cubicBezTo>
                    <a:cubicBezTo>
                      <a:pt x="4" y="12"/>
                      <a:pt x="3" y="12"/>
                      <a:pt x="4" y="13"/>
                    </a:cubicBezTo>
                    <a:cubicBezTo>
                      <a:pt x="5" y="12"/>
                      <a:pt x="5" y="12"/>
                      <a:pt x="5" y="12"/>
                    </a:cubicBezTo>
                    <a:cubicBezTo>
                      <a:pt x="6" y="12"/>
                      <a:pt x="7" y="12"/>
                      <a:pt x="7" y="12"/>
                    </a:cubicBezTo>
                    <a:cubicBezTo>
                      <a:pt x="8" y="11"/>
                      <a:pt x="6" y="11"/>
                      <a:pt x="5" y="12"/>
                    </a:cubicBezTo>
                    <a:cubicBezTo>
                      <a:pt x="5" y="10"/>
                      <a:pt x="7" y="11"/>
                      <a:pt x="6" y="9"/>
                    </a:cubicBezTo>
                    <a:cubicBezTo>
                      <a:pt x="6" y="9"/>
                      <a:pt x="7" y="9"/>
                      <a:pt x="8" y="9"/>
                    </a:cubicBezTo>
                    <a:cubicBezTo>
                      <a:pt x="9" y="10"/>
                      <a:pt x="8" y="10"/>
                      <a:pt x="10" y="10"/>
                    </a:cubicBezTo>
                    <a:cubicBezTo>
                      <a:pt x="10" y="9"/>
                      <a:pt x="8" y="8"/>
                      <a:pt x="7" y="8"/>
                    </a:cubicBezTo>
                    <a:cubicBezTo>
                      <a:pt x="7" y="8"/>
                      <a:pt x="9" y="8"/>
                      <a:pt x="9" y="7"/>
                    </a:cubicBezTo>
                    <a:cubicBezTo>
                      <a:pt x="9" y="8"/>
                      <a:pt x="11" y="9"/>
                      <a:pt x="9" y="9"/>
                    </a:cubicBezTo>
                    <a:cubicBezTo>
                      <a:pt x="11" y="9"/>
                      <a:pt x="11" y="8"/>
                      <a:pt x="12" y="9"/>
                    </a:cubicBezTo>
                    <a:cubicBezTo>
                      <a:pt x="12" y="9"/>
                      <a:pt x="12" y="9"/>
                      <a:pt x="12" y="9"/>
                    </a:cubicBezTo>
                    <a:cubicBezTo>
                      <a:pt x="12" y="9"/>
                      <a:pt x="12" y="9"/>
                      <a:pt x="12" y="9"/>
                    </a:cubicBezTo>
                    <a:cubicBezTo>
                      <a:pt x="12" y="8"/>
                      <a:pt x="12" y="8"/>
                      <a:pt x="13" y="8"/>
                    </a:cubicBezTo>
                    <a:cubicBezTo>
                      <a:pt x="13" y="8"/>
                      <a:pt x="13" y="8"/>
                      <a:pt x="13" y="9"/>
                    </a:cubicBezTo>
                    <a:cubicBezTo>
                      <a:pt x="13" y="8"/>
                      <a:pt x="14" y="7"/>
                      <a:pt x="15" y="7"/>
                    </a:cubicBezTo>
                    <a:cubicBezTo>
                      <a:pt x="15" y="6"/>
                      <a:pt x="14" y="7"/>
                      <a:pt x="13" y="5"/>
                    </a:cubicBezTo>
                    <a:cubicBezTo>
                      <a:pt x="14" y="5"/>
                      <a:pt x="14" y="6"/>
                      <a:pt x="14" y="6"/>
                    </a:cubicBezTo>
                    <a:cubicBezTo>
                      <a:pt x="15" y="6"/>
                      <a:pt x="15" y="5"/>
                      <a:pt x="16" y="6"/>
                    </a:cubicBezTo>
                    <a:cubicBezTo>
                      <a:pt x="16" y="6"/>
                      <a:pt x="16" y="6"/>
                      <a:pt x="16" y="5"/>
                    </a:cubicBezTo>
                    <a:cubicBezTo>
                      <a:pt x="16" y="5"/>
                      <a:pt x="16" y="5"/>
                      <a:pt x="16" y="5"/>
                    </a:cubicBezTo>
                    <a:cubicBezTo>
                      <a:pt x="16" y="4"/>
                      <a:pt x="17" y="4"/>
                      <a:pt x="17" y="5"/>
                    </a:cubicBezTo>
                    <a:cubicBezTo>
                      <a:pt x="18" y="5"/>
                      <a:pt x="19" y="5"/>
                      <a:pt x="18" y="4"/>
                    </a:cubicBezTo>
                    <a:cubicBezTo>
                      <a:pt x="19" y="4"/>
                      <a:pt x="19" y="5"/>
                      <a:pt x="20" y="4"/>
                    </a:cubicBezTo>
                    <a:cubicBezTo>
                      <a:pt x="20" y="4"/>
                      <a:pt x="20" y="5"/>
                      <a:pt x="20" y="6"/>
                    </a:cubicBezTo>
                    <a:cubicBezTo>
                      <a:pt x="20" y="5"/>
                      <a:pt x="21" y="5"/>
                      <a:pt x="22" y="5"/>
                    </a:cubicBezTo>
                    <a:cubicBezTo>
                      <a:pt x="22" y="5"/>
                      <a:pt x="23" y="5"/>
                      <a:pt x="23" y="5"/>
                    </a:cubicBezTo>
                    <a:cubicBezTo>
                      <a:pt x="24" y="6"/>
                      <a:pt x="25" y="6"/>
                      <a:pt x="26" y="7"/>
                    </a:cubicBezTo>
                    <a:cubicBezTo>
                      <a:pt x="28" y="8"/>
                      <a:pt x="30" y="9"/>
                      <a:pt x="32" y="12"/>
                    </a:cubicBezTo>
                    <a:cubicBezTo>
                      <a:pt x="32" y="13"/>
                      <a:pt x="32" y="14"/>
                      <a:pt x="31" y="14"/>
                    </a:cubicBezTo>
                    <a:cubicBezTo>
                      <a:pt x="30" y="15"/>
                      <a:pt x="30" y="15"/>
                      <a:pt x="29" y="16"/>
                    </a:cubicBezTo>
                    <a:cubicBezTo>
                      <a:pt x="30" y="19"/>
                      <a:pt x="29" y="22"/>
                      <a:pt x="28" y="25"/>
                    </a:cubicBezTo>
                    <a:cubicBezTo>
                      <a:pt x="28" y="24"/>
                      <a:pt x="28" y="24"/>
                      <a:pt x="29" y="24"/>
                    </a:cubicBezTo>
                    <a:cubicBezTo>
                      <a:pt x="26" y="23"/>
                      <a:pt x="23" y="22"/>
                      <a:pt x="22" y="19"/>
                    </a:cubicBezTo>
                    <a:cubicBezTo>
                      <a:pt x="22" y="19"/>
                      <a:pt x="20" y="21"/>
                      <a:pt x="22" y="21"/>
                    </a:cubicBezTo>
                    <a:cubicBezTo>
                      <a:pt x="22" y="21"/>
                      <a:pt x="21" y="21"/>
                      <a:pt x="21" y="21"/>
                    </a:cubicBezTo>
                    <a:cubicBezTo>
                      <a:pt x="20" y="21"/>
                      <a:pt x="20" y="20"/>
                      <a:pt x="20" y="21"/>
                    </a:cubicBezTo>
                    <a:cubicBezTo>
                      <a:pt x="20" y="21"/>
                      <a:pt x="20" y="21"/>
                      <a:pt x="19" y="20"/>
                    </a:cubicBezTo>
                    <a:cubicBezTo>
                      <a:pt x="19" y="20"/>
                      <a:pt x="19" y="19"/>
                      <a:pt x="19" y="19"/>
                    </a:cubicBezTo>
                    <a:cubicBezTo>
                      <a:pt x="18" y="18"/>
                      <a:pt x="18" y="17"/>
                      <a:pt x="19" y="17"/>
                    </a:cubicBezTo>
                    <a:cubicBezTo>
                      <a:pt x="19" y="16"/>
                      <a:pt x="18" y="15"/>
                      <a:pt x="18" y="14"/>
                    </a:cubicBezTo>
                    <a:cubicBezTo>
                      <a:pt x="19" y="14"/>
                      <a:pt x="18" y="14"/>
                      <a:pt x="18" y="14"/>
                    </a:cubicBezTo>
                    <a:cubicBezTo>
                      <a:pt x="19" y="15"/>
                      <a:pt x="19" y="14"/>
                      <a:pt x="19" y="14"/>
                    </a:cubicBezTo>
                    <a:cubicBezTo>
                      <a:pt x="20" y="14"/>
                      <a:pt x="19" y="15"/>
                      <a:pt x="21" y="15"/>
                    </a:cubicBezTo>
                    <a:cubicBezTo>
                      <a:pt x="19" y="15"/>
                      <a:pt x="19" y="16"/>
                      <a:pt x="19" y="16"/>
                    </a:cubicBezTo>
                    <a:cubicBezTo>
                      <a:pt x="20" y="17"/>
                      <a:pt x="20" y="17"/>
                      <a:pt x="20" y="18"/>
                    </a:cubicBezTo>
                    <a:cubicBezTo>
                      <a:pt x="21" y="18"/>
                      <a:pt x="20" y="16"/>
                      <a:pt x="22" y="17"/>
                    </a:cubicBezTo>
                    <a:cubicBezTo>
                      <a:pt x="22" y="17"/>
                      <a:pt x="22" y="16"/>
                      <a:pt x="22" y="16"/>
                    </a:cubicBezTo>
                    <a:cubicBezTo>
                      <a:pt x="21" y="16"/>
                      <a:pt x="21" y="15"/>
                      <a:pt x="22" y="15"/>
                    </a:cubicBezTo>
                    <a:cubicBezTo>
                      <a:pt x="22" y="14"/>
                      <a:pt x="20" y="13"/>
                      <a:pt x="19" y="13"/>
                    </a:cubicBezTo>
                    <a:cubicBezTo>
                      <a:pt x="20" y="12"/>
                      <a:pt x="21" y="14"/>
                      <a:pt x="21" y="12"/>
                    </a:cubicBezTo>
                    <a:cubicBezTo>
                      <a:pt x="20" y="12"/>
                      <a:pt x="21" y="12"/>
                      <a:pt x="21" y="10"/>
                    </a:cubicBezTo>
                    <a:cubicBezTo>
                      <a:pt x="21" y="11"/>
                      <a:pt x="22" y="11"/>
                      <a:pt x="22" y="11"/>
                    </a:cubicBezTo>
                    <a:cubicBezTo>
                      <a:pt x="22" y="11"/>
                      <a:pt x="22" y="12"/>
                      <a:pt x="21" y="13"/>
                    </a:cubicBezTo>
                    <a:cubicBezTo>
                      <a:pt x="22" y="13"/>
                      <a:pt x="22" y="13"/>
                      <a:pt x="22" y="13"/>
                    </a:cubicBezTo>
                    <a:cubicBezTo>
                      <a:pt x="23" y="13"/>
                      <a:pt x="22" y="13"/>
                      <a:pt x="22" y="13"/>
                    </a:cubicBezTo>
                    <a:cubicBezTo>
                      <a:pt x="23" y="12"/>
                      <a:pt x="23" y="13"/>
                      <a:pt x="23" y="13"/>
                    </a:cubicBezTo>
                    <a:cubicBezTo>
                      <a:pt x="23" y="11"/>
                      <a:pt x="23" y="10"/>
                      <a:pt x="21" y="10"/>
                    </a:cubicBezTo>
                    <a:cubicBezTo>
                      <a:pt x="22" y="10"/>
                      <a:pt x="22" y="10"/>
                      <a:pt x="22" y="9"/>
                    </a:cubicBezTo>
                    <a:cubicBezTo>
                      <a:pt x="22" y="9"/>
                      <a:pt x="22" y="10"/>
                      <a:pt x="23" y="10"/>
                    </a:cubicBezTo>
                    <a:cubicBezTo>
                      <a:pt x="23" y="9"/>
                      <a:pt x="24" y="9"/>
                      <a:pt x="23" y="9"/>
                    </a:cubicBezTo>
                    <a:cubicBezTo>
                      <a:pt x="24" y="9"/>
                      <a:pt x="25" y="8"/>
                      <a:pt x="25" y="9"/>
                    </a:cubicBezTo>
                    <a:cubicBezTo>
                      <a:pt x="26" y="9"/>
                      <a:pt x="24" y="7"/>
                      <a:pt x="26" y="9"/>
                    </a:cubicBezTo>
                    <a:cubicBezTo>
                      <a:pt x="27" y="8"/>
                      <a:pt x="25" y="7"/>
                      <a:pt x="25" y="7"/>
                    </a:cubicBezTo>
                    <a:cubicBezTo>
                      <a:pt x="24" y="7"/>
                      <a:pt x="26" y="7"/>
                      <a:pt x="25" y="6"/>
                    </a:cubicBezTo>
                    <a:cubicBezTo>
                      <a:pt x="26" y="6"/>
                      <a:pt x="25" y="7"/>
                      <a:pt x="26" y="8"/>
                    </a:cubicBezTo>
                    <a:cubicBezTo>
                      <a:pt x="26" y="7"/>
                      <a:pt x="27" y="7"/>
                      <a:pt x="27" y="7"/>
                    </a:cubicBezTo>
                    <a:cubicBezTo>
                      <a:pt x="26" y="6"/>
                      <a:pt x="27" y="6"/>
                      <a:pt x="26" y="4"/>
                    </a:cubicBezTo>
                    <a:cubicBezTo>
                      <a:pt x="27" y="6"/>
                      <a:pt x="27" y="3"/>
                      <a:pt x="28" y="4"/>
                    </a:cubicBezTo>
                    <a:cubicBezTo>
                      <a:pt x="28" y="4"/>
                      <a:pt x="28" y="3"/>
                      <a:pt x="28" y="3"/>
                    </a:cubicBezTo>
                    <a:cubicBezTo>
                      <a:pt x="29" y="3"/>
                      <a:pt x="29" y="4"/>
                      <a:pt x="30" y="3"/>
                    </a:cubicBezTo>
                    <a:cubicBezTo>
                      <a:pt x="30" y="3"/>
                      <a:pt x="30" y="2"/>
                      <a:pt x="31" y="2"/>
                    </a:cubicBezTo>
                    <a:cubicBezTo>
                      <a:pt x="31" y="2"/>
                      <a:pt x="32" y="1"/>
                      <a:pt x="33" y="1"/>
                    </a:cubicBezTo>
                    <a:cubicBezTo>
                      <a:pt x="35" y="1"/>
                      <a:pt x="36" y="1"/>
                      <a:pt x="36" y="0"/>
                    </a:cubicBezTo>
                    <a:cubicBezTo>
                      <a:pt x="38" y="0"/>
                      <a:pt x="39" y="1"/>
                      <a:pt x="40" y="2"/>
                    </a:cubicBezTo>
                    <a:cubicBezTo>
                      <a:pt x="41" y="3"/>
                      <a:pt x="42" y="3"/>
                      <a:pt x="43" y="5"/>
                    </a:cubicBezTo>
                    <a:cubicBezTo>
                      <a:pt x="43" y="5"/>
                      <a:pt x="42" y="5"/>
                      <a:pt x="42" y="5"/>
                    </a:cubicBezTo>
                    <a:cubicBezTo>
                      <a:pt x="42" y="6"/>
                      <a:pt x="42" y="6"/>
                      <a:pt x="42" y="7"/>
                    </a:cubicBezTo>
                    <a:cubicBezTo>
                      <a:pt x="43" y="8"/>
                      <a:pt x="40" y="7"/>
                      <a:pt x="39" y="8"/>
                    </a:cubicBezTo>
                    <a:cubicBezTo>
                      <a:pt x="40" y="8"/>
                      <a:pt x="40" y="8"/>
                      <a:pt x="40" y="8"/>
                    </a:cubicBezTo>
                    <a:cubicBezTo>
                      <a:pt x="42" y="8"/>
                      <a:pt x="40" y="10"/>
                      <a:pt x="42" y="9"/>
                    </a:cubicBezTo>
                    <a:cubicBezTo>
                      <a:pt x="42" y="9"/>
                      <a:pt x="41" y="10"/>
                      <a:pt x="42" y="10"/>
                    </a:cubicBezTo>
                    <a:cubicBezTo>
                      <a:pt x="41" y="11"/>
                      <a:pt x="41" y="11"/>
                      <a:pt x="40" y="11"/>
                    </a:cubicBezTo>
                    <a:cubicBezTo>
                      <a:pt x="40" y="11"/>
                      <a:pt x="42" y="12"/>
                      <a:pt x="40" y="11"/>
                    </a:cubicBezTo>
                    <a:cubicBezTo>
                      <a:pt x="40" y="12"/>
                      <a:pt x="41" y="11"/>
                      <a:pt x="42" y="12"/>
                    </a:cubicBezTo>
                    <a:cubicBezTo>
                      <a:pt x="41" y="12"/>
                      <a:pt x="41" y="14"/>
                      <a:pt x="42" y="13"/>
                    </a:cubicBezTo>
                    <a:cubicBezTo>
                      <a:pt x="43" y="14"/>
                      <a:pt x="40" y="14"/>
                      <a:pt x="40" y="14"/>
                    </a:cubicBezTo>
                    <a:cubicBezTo>
                      <a:pt x="39" y="14"/>
                      <a:pt x="40" y="14"/>
                      <a:pt x="40" y="14"/>
                    </a:cubicBezTo>
                    <a:cubicBezTo>
                      <a:pt x="40" y="14"/>
                      <a:pt x="40" y="14"/>
                      <a:pt x="39" y="14"/>
                    </a:cubicBezTo>
                    <a:cubicBezTo>
                      <a:pt x="39" y="15"/>
                      <a:pt x="41" y="15"/>
                      <a:pt x="41" y="15"/>
                    </a:cubicBezTo>
                    <a:cubicBezTo>
                      <a:pt x="41" y="15"/>
                      <a:pt x="41" y="15"/>
                      <a:pt x="41" y="16"/>
                    </a:cubicBezTo>
                    <a:cubicBezTo>
                      <a:pt x="41" y="16"/>
                      <a:pt x="41" y="16"/>
                      <a:pt x="41" y="16"/>
                    </a:cubicBezTo>
                    <a:cubicBezTo>
                      <a:pt x="41" y="16"/>
                      <a:pt x="41" y="16"/>
                      <a:pt x="41" y="16"/>
                    </a:cubicBezTo>
                    <a:cubicBezTo>
                      <a:pt x="40" y="15"/>
                      <a:pt x="40" y="14"/>
                      <a:pt x="39" y="13"/>
                    </a:cubicBezTo>
                    <a:cubicBezTo>
                      <a:pt x="39" y="13"/>
                      <a:pt x="39" y="13"/>
                      <a:pt x="39" y="12"/>
                    </a:cubicBezTo>
                    <a:cubicBezTo>
                      <a:pt x="38" y="12"/>
                      <a:pt x="38" y="12"/>
                      <a:pt x="38" y="11"/>
                    </a:cubicBezTo>
                    <a:cubicBezTo>
                      <a:pt x="38" y="10"/>
                      <a:pt x="39" y="12"/>
                      <a:pt x="39" y="11"/>
                    </a:cubicBezTo>
                    <a:cubicBezTo>
                      <a:pt x="39" y="11"/>
                      <a:pt x="38" y="10"/>
                      <a:pt x="38" y="10"/>
                    </a:cubicBezTo>
                    <a:cubicBezTo>
                      <a:pt x="38" y="9"/>
                      <a:pt x="38" y="9"/>
                      <a:pt x="38" y="8"/>
                    </a:cubicBezTo>
                    <a:cubicBezTo>
                      <a:pt x="38" y="8"/>
                      <a:pt x="39" y="8"/>
                      <a:pt x="39" y="7"/>
                    </a:cubicBezTo>
                    <a:cubicBezTo>
                      <a:pt x="39" y="8"/>
                      <a:pt x="39" y="8"/>
                      <a:pt x="39" y="9"/>
                    </a:cubicBezTo>
                    <a:cubicBezTo>
                      <a:pt x="39" y="9"/>
                      <a:pt x="39" y="9"/>
                      <a:pt x="39" y="10"/>
                    </a:cubicBezTo>
                    <a:cubicBezTo>
                      <a:pt x="40" y="10"/>
                      <a:pt x="40" y="9"/>
                      <a:pt x="39" y="9"/>
                    </a:cubicBezTo>
                    <a:cubicBezTo>
                      <a:pt x="39" y="8"/>
                      <a:pt x="39" y="8"/>
                      <a:pt x="40" y="8"/>
                    </a:cubicBezTo>
                    <a:cubicBezTo>
                      <a:pt x="40" y="8"/>
                      <a:pt x="40" y="7"/>
                      <a:pt x="40" y="7"/>
                    </a:cubicBezTo>
                    <a:cubicBezTo>
                      <a:pt x="40" y="7"/>
                      <a:pt x="40" y="7"/>
                      <a:pt x="41" y="6"/>
                    </a:cubicBezTo>
                    <a:cubicBezTo>
                      <a:pt x="41" y="6"/>
                      <a:pt x="41" y="6"/>
                      <a:pt x="41" y="6"/>
                    </a:cubicBezTo>
                    <a:cubicBezTo>
                      <a:pt x="41" y="6"/>
                      <a:pt x="41" y="5"/>
                      <a:pt x="41" y="5"/>
                    </a:cubicBezTo>
                    <a:cubicBezTo>
                      <a:pt x="41" y="4"/>
                      <a:pt x="42" y="4"/>
                      <a:pt x="41" y="4"/>
                    </a:cubicBezTo>
                    <a:cubicBezTo>
                      <a:pt x="41" y="4"/>
                      <a:pt x="41" y="4"/>
                      <a:pt x="40" y="4"/>
                    </a:cubicBezTo>
                    <a:cubicBezTo>
                      <a:pt x="40" y="4"/>
                      <a:pt x="40" y="4"/>
                      <a:pt x="40" y="3"/>
                    </a:cubicBezTo>
                    <a:cubicBezTo>
                      <a:pt x="41" y="3"/>
                      <a:pt x="41" y="3"/>
                      <a:pt x="42" y="3"/>
                    </a:cubicBezTo>
                    <a:cubicBezTo>
                      <a:pt x="42" y="3"/>
                      <a:pt x="42" y="3"/>
                      <a:pt x="42" y="3"/>
                    </a:cubicBezTo>
                    <a:cubicBezTo>
                      <a:pt x="42" y="4"/>
                      <a:pt x="42" y="4"/>
                      <a:pt x="41" y="5"/>
                    </a:cubicBezTo>
                    <a:cubicBezTo>
                      <a:pt x="42" y="5"/>
                      <a:pt x="42" y="5"/>
                      <a:pt x="43" y="5"/>
                    </a:cubicBezTo>
                    <a:cubicBezTo>
                      <a:pt x="44" y="5"/>
                      <a:pt x="44" y="5"/>
                      <a:pt x="44" y="6"/>
                    </a:cubicBezTo>
                    <a:cubicBezTo>
                      <a:pt x="45" y="6"/>
                      <a:pt x="46" y="7"/>
                      <a:pt x="47" y="7"/>
                    </a:cubicBezTo>
                    <a:cubicBezTo>
                      <a:pt x="47" y="7"/>
                      <a:pt x="47" y="7"/>
                      <a:pt x="47" y="7"/>
                    </a:cubicBezTo>
                    <a:cubicBezTo>
                      <a:pt x="48" y="7"/>
                      <a:pt x="48" y="8"/>
                      <a:pt x="49" y="8"/>
                    </a:cubicBezTo>
                    <a:cubicBezTo>
                      <a:pt x="49" y="8"/>
                      <a:pt x="49" y="7"/>
                      <a:pt x="49" y="6"/>
                    </a:cubicBezTo>
                    <a:cubicBezTo>
                      <a:pt x="49" y="6"/>
                      <a:pt x="49" y="6"/>
                      <a:pt x="48" y="6"/>
                    </a:cubicBezTo>
                    <a:cubicBezTo>
                      <a:pt x="47" y="7"/>
                      <a:pt x="50" y="6"/>
                      <a:pt x="48" y="7"/>
                    </a:cubicBezTo>
                    <a:cubicBezTo>
                      <a:pt x="47" y="6"/>
                      <a:pt x="49" y="7"/>
                      <a:pt x="50" y="5"/>
                    </a:cubicBezTo>
                    <a:cubicBezTo>
                      <a:pt x="49" y="7"/>
                      <a:pt x="50" y="7"/>
                      <a:pt x="50" y="7"/>
                    </a:cubicBezTo>
                    <a:cubicBezTo>
                      <a:pt x="51" y="8"/>
                      <a:pt x="52" y="8"/>
                      <a:pt x="51" y="9"/>
                    </a:cubicBezTo>
                    <a:cubicBezTo>
                      <a:pt x="52" y="9"/>
                      <a:pt x="52" y="9"/>
                      <a:pt x="53" y="9"/>
                    </a:cubicBezTo>
                    <a:cubicBezTo>
                      <a:pt x="52" y="8"/>
                      <a:pt x="52" y="9"/>
                      <a:pt x="51" y="8"/>
                    </a:cubicBezTo>
                    <a:cubicBezTo>
                      <a:pt x="52" y="8"/>
                      <a:pt x="52" y="8"/>
                      <a:pt x="52" y="7"/>
                    </a:cubicBezTo>
                    <a:cubicBezTo>
                      <a:pt x="52" y="7"/>
                      <a:pt x="52" y="7"/>
                      <a:pt x="52" y="7"/>
                    </a:cubicBezTo>
                    <a:cubicBezTo>
                      <a:pt x="53" y="7"/>
                      <a:pt x="53" y="8"/>
                      <a:pt x="54" y="9"/>
                    </a:cubicBezTo>
                    <a:cubicBezTo>
                      <a:pt x="53" y="10"/>
                      <a:pt x="53" y="10"/>
                      <a:pt x="52" y="10"/>
                    </a:cubicBezTo>
                    <a:cubicBezTo>
                      <a:pt x="52" y="11"/>
                      <a:pt x="53" y="10"/>
                      <a:pt x="53" y="10"/>
                    </a:cubicBezTo>
                    <a:cubicBezTo>
                      <a:pt x="53" y="10"/>
                      <a:pt x="53" y="11"/>
                      <a:pt x="53" y="11"/>
                    </a:cubicBezTo>
                    <a:cubicBezTo>
                      <a:pt x="54" y="11"/>
                      <a:pt x="55" y="12"/>
                      <a:pt x="55" y="13"/>
                    </a:cubicBezTo>
                    <a:cubicBezTo>
                      <a:pt x="55" y="13"/>
                      <a:pt x="55" y="14"/>
                      <a:pt x="55" y="15"/>
                    </a:cubicBezTo>
                    <a:cubicBezTo>
                      <a:pt x="55" y="15"/>
                      <a:pt x="55" y="15"/>
                      <a:pt x="54" y="15"/>
                    </a:cubicBezTo>
                    <a:cubicBezTo>
                      <a:pt x="55" y="16"/>
                      <a:pt x="55" y="17"/>
                      <a:pt x="55" y="18"/>
                    </a:cubicBezTo>
                    <a:cubicBezTo>
                      <a:pt x="53" y="18"/>
                      <a:pt x="55" y="17"/>
                      <a:pt x="54" y="17"/>
                    </a:cubicBezTo>
                    <a:cubicBezTo>
                      <a:pt x="53" y="18"/>
                      <a:pt x="54" y="18"/>
                      <a:pt x="55" y="19"/>
                    </a:cubicBezTo>
                    <a:cubicBezTo>
                      <a:pt x="56" y="20"/>
                      <a:pt x="56" y="21"/>
                      <a:pt x="55" y="22"/>
                    </a:cubicBezTo>
                    <a:cubicBezTo>
                      <a:pt x="57" y="23"/>
                      <a:pt x="54" y="23"/>
                      <a:pt x="55" y="24"/>
                    </a:cubicBezTo>
                    <a:cubicBezTo>
                      <a:pt x="54" y="24"/>
                      <a:pt x="54" y="25"/>
                      <a:pt x="52" y="25"/>
                    </a:cubicBezTo>
                    <a:cubicBezTo>
                      <a:pt x="52" y="25"/>
                      <a:pt x="53" y="26"/>
                      <a:pt x="54" y="26"/>
                    </a:cubicBezTo>
                    <a:cubicBezTo>
                      <a:pt x="53" y="27"/>
                      <a:pt x="53" y="25"/>
                      <a:pt x="52" y="26"/>
                    </a:cubicBezTo>
                    <a:cubicBezTo>
                      <a:pt x="52" y="27"/>
                      <a:pt x="54" y="26"/>
                      <a:pt x="53" y="27"/>
                    </a:cubicBezTo>
                    <a:cubicBezTo>
                      <a:pt x="53" y="27"/>
                      <a:pt x="53" y="27"/>
                      <a:pt x="53" y="27"/>
                    </a:cubicBezTo>
                    <a:cubicBezTo>
                      <a:pt x="53" y="27"/>
                      <a:pt x="52" y="27"/>
                      <a:pt x="52" y="27"/>
                    </a:cubicBezTo>
                    <a:cubicBezTo>
                      <a:pt x="53" y="29"/>
                      <a:pt x="53" y="31"/>
                      <a:pt x="52" y="32"/>
                    </a:cubicBezTo>
                    <a:cubicBezTo>
                      <a:pt x="52" y="32"/>
                      <a:pt x="52" y="32"/>
                      <a:pt x="52" y="32"/>
                    </a:cubicBezTo>
                    <a:cubicBezTo>
                      <a:pt x="53" y="33"/>
                      <a:pt x="53" y="32"/>
                      <a:pt x="54" y="32"/>
                    </a:cubicBezTo>
                    <a:cubicBezTo>
                      <a:pt x="52" y="33"/>
                      <a:pt x="52" y="33"/>
                      <a:pt x="51" y="34"/>
                    </a:cubicBezTo>
                    <a:cubicBezTo>
                      <a:pt x="50" y="34"/>
                      <a:pt x="51" y="34"/>
                      <a:pt x="51" y="33"/>
                    </a:cubicBezTo>
                    <a:cubicBezTo>
                      <a:pt x="51" y="33"/>
                      <a:pt x="50" y="34"/>
                      <a:pt x="50" y="33"/>
                    </a:cubicBezTo>
                    <a:cubicBezTo>
                      <a:pt x="51" y="35"/>
                      <a:pt x="49" y="36"/>
                      <a:pt x="50" y="37"/>
                    </a:cubicBezTo>
                    <a:cubicBezTo>
                      <a:pt x="49" y="39"/>
                      <a:pt x="48" y="44"/>
                      <a:pt x="48" y="47"/>
                    </a:cubicBezTo>
                    <a:cubicBezTo>
                      <a:pt x="48" y="51"/>
                      <a:pt x="49" y="55"/>
                      <a:pt x="49" y="58"/>
                    </a:cubicBezTo>
                    <a:cubicBezTo>
                      <a:pt x="51" y="58"/>
                      <a:pt x="50" y="57"/>
                      <a:pt x="51" y="57"/>
                    </a:cubicBezTo>
                    <a:cubicBezTo>
                      <a:pt x="51" y="57"/>
                      <a:pt x="49" y="56"/>
                      <a:pt x="51" y="56"/>
                    </a:cubicBezTo>
                    <a:cubicBezTo>
                      <a:pt x="49" y="55"/>
                      <a:pt x="51" y="54"/>
                      <a:pt x="50" y="53"/>
                    </a:cubicBezTo>
                    <a:cubicBezTo>
                      <a:pt x="51" y="53"/>
                      <a:pt x="52" y="54"/>
                      <a:pt x="52" y="55"/>
                    </a:cubicBezTo>
                    <a:cubicBezTo>
                      <a:pt x="50" y="55"/>
                      <a:pt x="52" y="54"/>
                      <a:pt x="51" y="54"/>
                    </a:cubicBezTo>
                    <a:cubicBezTo>
                      <a:pt x="50" y="54"/>
                      <a:pt x="51" y="56"/>
                      <a:pt x="52" y="55"/>
                    </a:cubicBezTo>
                    <a:cubicBezTo>
                      <a:pt x="53" y="56"/>
                      <a:pt x="51" y="57"/>
                      <a:pt x="52" y="57"/>
                    </a:cubicBezTo>
                    <a:cubicBezTo>
                      <a:pt x="51" y="57"/>
                      <a:pt x="51" y="59"/>
                      <a:pt x="50" y="58"/>
                    </a:cubicBezTo>
                    <a:cubicBezTo>
                      <a:pt x="50" y="59"/>
                      <a:pt x="53" y="59"/>
                      <a:pt x="52" y="58"/>
                    </a:cubicBezTo>
                    <a:cubicBezTo>
                      <a:pt x="52" y="57"/>
                      <a:pt x="52" y="58"/>
                      <a:pt x="53" y="58"/>
                    </a:cubicBezTo>
                    <a:cubicBezTo>
                      <a:pt x="52" y="59"/>
                      <a:pt x="52" y="59"/>
                      <a:pt x="51" y="59"/>
                    </a:cubicBezTo>
                    <a:cubicBezTo>
                      <a:pt x="51" y="60"/>
                      <a:pt x="50" y="60"/>
                      <a:pt x="51" y="61"/>
                    </a:cubicBezTo>
                    <a:cubicBezTo>
                      <a:pt x="51" y="61"/>
                      <a:pt x="51" y="61"/>
                      <a:pt x="52" y="61"/>
                    </a:cubicBezTo>
                    <a:cubicBezTo>
                      <a:pt x="52" y="61"/>
                      <a:pt x="53" y="62"/>
                      <a:pt x="53" y="63"/>
                    </a:cubicBezTo>
                    <a:cubicBezTo>
                      <a:pt x="53" y="63"/>
                      <a:pt x="54" y="64"/>
                      <a:pt x="52" y="65"/>
                    </a:cubicBezTo>
                    <a:cubicBezTo>
                      <a:pt x="53" y="66"/>
                      <a:pt x="54" y="67"/>
                      <a:pt x="54" y="68"/>
                    </a:cubicBezTo>
                    <a:cubicBezTo>
                      <a:pt x="55" y="68"/>
                      <a:pt x="55" y="69"/>
                      <a:pt x="55" y="69"/>
                    </a:cubicBezTo>
                    <a:cubicBezTo>
                      <a:pt x="56" y="70"/>
                      <a:pt x="57" y="70"/>
                      <a:pt x="57" y="71"/>
                    </a:cubicBezTo>
                    <a:cubicBezTo>
                      <a:pt x="58" y="71"/>
                      <a:pt x="56" y="71"/>
                      <a:pt x="55" y="72"/>
                    </a:cubicBezTo>
                    <a:close/>
                    <a:moveTo>
                      <a:pt x="7" y="17"/>
                    </a:moveTo>
                    <a:cubicBezTo>
                      <a:pt x="6" y="18"/>
                      <a:pt x="6" y="17"/>
                      <a:pt x="5" y="18"/>
                    </a:cubicBezTo>
                    <a:cubicBezTo>
                      <a:pt x="5" y="19"/>
                      <a:pt x="6" y="19"/>
                      <a:pt x="7" y="20"/>
                    </a:cubicBezTo>
                    <a:cubicBezTo>
                      <a:pt x="7" y="19"/>
                      <a:pt x="7" y="19"/>
                      <a:pt x="7" y="19"/>
                    </a:cubicBezTo>
                    <a:cubicBezTo>
                      <a:pt x="6" y="19"/>
                      <a:pt x="6" y="19"/>
                      <a:pt x="6" y="19"/>
                    </a:cubicBezTo>
                    <a:cubicBezTo>
                      <a:pt x="6" y="18"/>
                      <a:pt x="8" y="18"/>
                      <a:pt x="7" y="17"/>
                    </a:cubicBezTo>
                    <a:close/>
                    <a:moveTo>
                      <a:pt x="6" y="14"/>
                    </a:moveTo>
                    <a:cubicBezTo>
                      <a:pt x="5" y="14"/>
                      <a:pt x="5" y="14"/>
                      <a:pt x="5" y="15"/>
                    </a:cubicBezTo>
                    <a:cubicBezTo>
                      <a:pt x="6" y="15"/>
                      <a:pt x="7" y="16"/>
                      <a:pt x="8" y="15"/>
                    </a:cubicBezTo>
                    <a:cubicBezTo>
                      <a:pt x="7" y="14"/>
                      <a:pt x="7" y="14"/>
                      <a:pt x="6" y="15"/>
                    </a:cubicBezTo>
                    <a:cubicBezTo>
                      <a:pt x="6" y="14"/>
                      <a:pt x="6" y="14"/>
                      <a:pt x="6" y="14"/>
                    </a:cubicBezTo>
                    <a:close/>
                    <a:moveTo>
                      <a:pt x="9" y="12"/>
                    </a:moveTo>
                    <a:cubicBezTo>
                      <a:pt x="8" y="13"/>
                      <a:pt x="9" y="13"/>
                      <a:pt x="8" y="13"/>
                    </a:cubicBezTo>
                    <a:cubicBezTo>
                      <a:pt x="9" y="14"/>
                      <a:pt x="10" y="14"/>
                      <a:pt x="10" y="13"/>
                    </a:cubicBezTo>
                    <a:cubicBezTo>
                      <a:pt x="9" y="13"/>
                      <a:pt x="10" y="12"/>
                      <a:pt x="9" y="12"/>
                    </a:cubicBezTo>
                    <a:close/>
                    <a:moveTo>
                      <a:pt x="39" y="11"/>
                    </a:moveTo>
                    <a:cubicBezTo>
                      <a:pt x="40" y="10"/>
                      <a:pt x="40" y="10"/>
                      <a:pt x="41" y="10"/>
                    </a:cubicBezTo>
                    <a:cubicBezTo>
                      <a:pt x="41" y="10"/>
                      <a:pt x="42" y="10"/>
                      <a:pt x="42" y="10"/>
                    </a:cubicBezTo>
                    <a:cubicBezTo>
                      <a:pt x="42" y="10"/>
                      <a:pt x="41" y="10"/>
                      <a:pt x="40" y="10"/>
                    </a:cubicBezTo>
                    <a:cubicBezTo>
                      <a:pt x="39" y="10"/>
                      <a:pt x="39" y="10"/>
                      <a:pt x="39" y="11"/>
                    </a:cubicBezTo>
                    <a:close/>
                    <a:moveTo>
                      <a:pt x="50" y="12"/>
                    </a:moveTo>
                    <a:cubicBezTo>
                      <a:pt x="50" y="11"/>
                      <a:pt x="51" y="11"/>
                      <a:pt x="52" y="10"/>
                    </a:cubicBezTo>
                    <a:cubicBezTo>
                      <a:pt x="50" y="11"/>
                      <a:pt x="50" y="11"/>
                      <a:pt x="49" y="11"/>
                    </a:cubicBezTo>
                    <a:cubicBezTo>
                      <a:pt x="49" y="11"/>
                      <a:pt x="49" y="11"/>
                      <a:pt x="49" y="11"/>
                    </a:cubicBezTo>
                    <a:cubicBezTo>
                      <a:pt x="49" y="12"/>
                      <a:pt x="49" y="12"/>
                      <a:pt x="50" y="12"/>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33" name="组合 32"/>
              <p:cNvGrpSpPr/>
              <p:nvPr/>
            </p:nvGrpSpPr>
            <p:grpSpPr>
              <a:xfrm>
                <a:off x="4857448" y="2251348"/>
                <a:ext cx="2081975" cy="3655719"/>
                <a:chOff x="4857448" y="2251348"/>
                <a:chExt cx="2081975" cy="3655719"/>
              </a:xfrm>
            </p:grpSpPr>
            <p:sp>
              <p:nvSpPr>
                <p:cNvPr id="34" name="Freeform 41"/>
                <p:cNvSpPr>
                  <a:spLocks noEditPoints="1"/>
                </p:cNvSpPr>
                <p:nvPr/>
              </p:nvSpPr>
              <p:spPr bwMode="auto">
                <a:xfrm rot="976095">
                  <a:off x="4857448" y="2251348"/>
                  <a:ext cx="2081975" cy="2517298"/>
                </a:xfrm>
                <a:custGeom>
                  <a:avLst/>
                  <a:gdLst>
                    <a:gd name="T0" fmla="*/ 112 w 123"/>
                    <a:gd name="T1" fmla="*/ 80 h 149"/>
                    <a:gd name="T2" fmla="*/ 115 w 123"/>
                    <a:gd name="T3" fmla="*/ 66 h 149"/>
                    <a:gd name="T4" fmla="*/ 114 w 123"/>
                    <a:gd name="T5" fmla="*/ 51 h 149"/>
                    <a:gd name="T6" fmla="*/ 112 w 123"/>
                    <a:gd name="T7" fmla="*/ 41 h 149"/>
                    <a:gd name="T8" fmla="*/ 106 w 123"/>
                    <a:gd name="T9" fmla="*/ 25 h 149"/>
                    <a:gd name="T10" fmla="*/ 99 w 123"/>
                    <a:gd name="T11" fmla="*/ 17 h 149"/>
                    <a:gd name="T12" fmla="*/ 92 w 123"/>
                    <a:gd name="T13" fmla="*/ 14 h 149"/>
                    <a:gd name="T14" fmla="*/ 76 w 123"/>
                    <a:gd name="T15" fmla="*/ 7 h 149"/>
                    <a:gd name="T16" fmla="*/ 63 w 123"/>
                    <a:gd name="T17" fmla="*/ 6 h 149"/>
                    <a:gd name="T18" fmla="*/ 47 w 123"/>
                    <a:gd name="T19" fmla="*/ 10 h 149"/>
                    <a:gd name="T20" fmla="*/ 36 w 123"/>
                    <a:gd name="T21" fmla="*/ 13 h 149"/>
                    <a:gd name="T22" fmla="*/ 31 w 123"/>
                    <a:gd name="T23" fmla="*/ 16 h 149"/>
                    <a:gd name="T24" fmla="*/ 23 w 123"/>
                    <a:gd name="T25" fmla="*/ 23 h 149"/>
                    <a:gd name="T26" fmla="*/ 13 w 123"/>
                    <a:gd name="T27" fmla="*/ 32 h 149"/>
                    <a:gd name="T28" fmla="*/ 8 w 123"/>
                    <a:gd name="T29" fmla="*/ 46 h 149"/>
                    <a:gd name="T30" fmla="*/ 11 w 123"/>
                    <a:gd name="T31" fmla="*/ 68 h 149"/>
                    <a:gd name="T32" fmla="*/ 16 w 123"/>
                    <a:gd name="T33" fmla="*/ 81 h 149"/>
                    <a:gd name="T34" fmla="*/ 25 w 123"/>
                    <a:gd name="T35" fmla="*/ 95 h 149"/>
                    <a:gd name="T36" fmla="*/ 25 w 123"/>
                    <a:gd name="T37" fmla="*/ 96 h 149"/>
                    <a:gd name="T38" fmla="*/ 53 w 123"/>
                    <a:gd name="T39" fmla="*/ 121 h 149"/>
                    <a:gd name="T40" fmla="*/ 64 w 123"/>
                    <a:gd name="T41" fmla="*/ 142 h 149"/>
                    <a:gd name="T42" fmla="*/ 64 w 123"/>
                    <a:gd name="T43" fmla="*/ 148 h 149"/>
                    <a:gd name="T44" fmla="*/ 57 w 123"/>
                    <a:gd name="T45" fmla="*/ 135 h 149"/>
                    <a:gd name="T46" fmla="*/ 37 w 123"/>
                    <a:gd name="T47" fmla="*/ 114 h 149"/>
                    <a:gd name="T48" fmla="*/ 21 w 123"/>
                    <a:gd name="T49" fmla="*/ 99 h 149"/>
                    <a:gd name="T50" fmla="*/ 21 w 123"/>
                    <a:gd name="T51" fmla="*/ 99 h 149"/>
                    <a:gd name="T52" fmla="*/ 20 w 123"/>
                    <a:gd name="T53" fmla="*/ 96 h 149"/>
                    <a:gd name="T54" fmla="*/ 12 w 123"/>
                    <a:gd name="T55" fmla="*/ 86 h 149"/>
                    <a:gd name="T56" fmla="*/ 6 w 123"/>
                    <a:gd name="T57" fmla="*/ 81 h 149"/>
                    <a:gd name="T58" fmla="*/ 2 w 123"/>
                    <a:gd name="T59" fmla="*/ 73 h 149"/>
                    <a:gd name="T60" fmla="*/ 3 w 123"/>
                    <a:gd name="T61" fmla="*/ 67 h 149"/>
                    <a:gd name="T62" fmla="*/ 4 w 123"/>
                    <a:gd name="T63" fmla="*/ 59 h 149"/>
                    <a:gd name="T64" fmla="*/ 1 w 123"/>
                    <a:gd name="T65" fmla="*/ 52 h 149"/>
                    <a:gd name="T66" fmla="*/ 3 w 123"/>
                    <a:gd name="T67" fmla="*/ 37 h 149"/>
                    <a:gd name="T68" fmla="*/ 26 w 123"/>
                    <a:gd name="T69" fmla="*/ 12 h 149"/>
                    <a:gd name="T70" fmla="*/ 32 w 123"/>
                    <a:gd name="T71" fmla="*/ 8 h 149"/>
                    <a:gd name="T72" fmla="*/ 39 w 123"/>
                    <a:gd name="T73" fmla="*/ 5 h 149"/>
                    <a:gd name="T74" fmla="*/ 40 w 123"/>
                    <a:gd name="T75" fmla="*/ 4 h 149"/>
                    <a:gd name="T76" fmla="*/ 47 w 123"/>
                    <a:gd name="T77" fmla="*/ 3 h 149"/>
                    <a:gd name="T78" fmla="*/ 56 w 123"/>
                    <a:gd name="T79" fmla="*/ 1 h 149"/>
                    <a:gd name="T80" fmla="*/ 76 w 123"/>
                    <a:gd name="T81" fmla="*/ 3 h 149"/>
                    <a:gd name="T82" fmla="*/ 83 w 123"/>
                    <a:gd name="T83" fmla="*/ 5 h 149"/>
                    <a:gd name="T84" fmla="*/ 95 w 123"/>
                    <a:gd name="T85" fmla="*/ 9 h 149"/>
                    <a:gd name="T86" fmla="*/ 103 w 123"/>
                    <a:gd name="T87" fmla="*/ 13 h 149"/>
                    <a:gd name="T88" fmla="*/ 106 w 123"/>
                    <a:gd name="T89" fmla="*/ 21 h 149"/>
                    <a:gd name="T90" fmla="*/ 108 w 123"/>
                    <a:gd name="T91" fmla="*/ 21 h 149"/>
                    <a:gd name="T92" fmla="*/ 113 w 123"/>
                    <a:gd name="T93" fmla="*/ 25 h 149"/>
                    <a:gd name="T94" fmla="*/ 114 w 123"/>
                    <a:gd name="T95" fmla="*/ 28 h 149"/>
                    <a:gd name="T96" fmla="*/ 119 w 123"/>
                    <a:gd name="T97" fmla="*/ 38 h 149"/>
                    <a:gd name="T98" fmla="*/ 120 w 123"/>
                    <a:gd name="T99" fmla="*/ 48 h 149"/>
                    <a:gd name="T100" fmla="*/ 121 w 123"/>
                    <a:gd name="T101" fmla="*/ 59 h 149"/>
                    <a:gd name="T102" fmla="*/ 112 w 123"/>
                    <a:gd name="T103" fmla="*/ 93 h 149"/>
                    <a:gd name="T104" fmla="*/ 115 w 123"/>
                    <a:gd name="T105" fmla="*/ 93 h 149"/>
                    <a:gd name="T106" fmla="*/ 109 w 123"/>
                    <a:gd name="T107" fmla="*/ 103 h 149"/>
                    <a:gd name="T108" fmla="*/ 10 w 123"/>
                    <a:gd name="T109" fmla="*/ 75 h 149"/>
                    <a:gd name="T110" fmla="*/ 6 w 123"/>
                    <a:gd name="T111" fmla="*/ 69 h 149"/>
                    <a:gd name="T112" fmla="*/ 94 w 123"/>
                    <a:gd name="T113" fmla="*/ 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3" h="149">
                      <a:moveTo>
                        <a:pt x="105" y="114"/>
                      </a:moveTo>
                      <a:cubicBezTo>
                        <a:pt x="104" y="108"/>
                        <a:pt x="103" y="102"/>
                        <a:pt x="107" y="94"/>
                      </a:cubicBezTo>
                      <a:cubicBezTo>
                        <a:pt x="107" y="94"/>
                        <a:pt x="107" y="95"/>
                        <a:pt x="107" y="95"/>
                      </a:cubicBezTo>
                      <a:cubicBezTo>
                        <a:pt x="108" y="94"/>
                        <a:pt x="107" y="94"/>
                        <a:pt x="107" y="94"/>
                      </a:cubicBezTo>
                      <a:cubicBezTo>
                        <a:pt x="108" y="91"/>
                        <a:pt x="110" y="89"/>
                        <a:pt x="109" y="87"/>
                      </a:cubicBezTo>
                      <a:cubicBezTo>
                        <a:pt x="110" y="87"/>
                        <a:pt x="109" y="83"/>
                        <a:pt x="112" y="84"/>
                      </a:cubicBezTo>
                      <a:cubicBezTo>
                        <a:pt x="110" y="84"/>
                        <a:pt x="111" y="82"/>
                        <a:pt x="112" y="80"/>
                      </a:cubicBezTo>
                      <a:cubicBezTo>
                        <a:pt x="112" y="80"/>
                        <a:pt x="112" y="80"/>
                        <a:pt x="112" y="81"/>
                      </a:cubicBezTo>
                      <a:cubicBezTo>
                        <a:pt x="112" y="80"/>
                        <a:pt x="112" y="79"/>
                        <a:pt x="112" y="79"/>
                      </a:cubicBezTo>
                      <a:cubicBezTo>
                        <a:pt x="114" y="80"/>
                        <a:pt x="113" y="77"/>
                        <a:pt x="112" y="77"/>
                      </a:cubicBezTo>
                      <a:cubicBezTo>
                        <a:pt x="112" y="76"/>
                        <a:pt x="115" y="74"/>
                        <a:pt x="113" y="73"/>
                      </a:cubicBezTo>
                      <a:cubicBezTo>
                        <a:pt x="115" y="73"/>
                        <a:pt x="113" y="72"/>
                        <a:pt x="115" y="72"/>
                      </a:cubicBezTo>
                      <a:cubicBezTo>
                        <a:pt x="114" y="70"/>
                        <a:pt x="113" y="69"/>
                        <a:pt x="115" y="68"/>
                      </a:cubicBezTo>
                      <a:cubicBezTo>
                        <a:pt x="115" y="67"/>
                        <a:pt x="115" y="66"/>
                        <a:pt x="115" y="66"/>
                      </a:cubicBezTo>
                      <a:cubicBezTo>
                        <a:pt x="114" y="65"/>
                        <a:pt x="114" y="64"/>
                        <a:pt x="115" y="64"/>
                      </a:cubicBezTo>
                      <a:cubicBezTo>
                        <a:pt x="114" y="63"/>
                        <a:pt x="114" y="62"/>
                        <a:pt x="114" y="61"/>
                      </a:cubicBezTo>
                      <a:cubicBezTo>
                        <a:pt x="115" y="61"/>
                        <a:pt x="115" y="60"/>
                        <a:pt x="115" y="60"/>
                      </a:cubicBezTo>
                      <a:cubicBezTo>
                        <a:pt x="115" y="60"/>
                        <a:pt x="115" y="60"/>
                        <a:pt x="114" y="59"/>
                      </a:cubicBezTo>
                      <a:cubicBezTo>
                        <a:pt x="114" y="57"/>
                        <a:pt x="115" y="59"/>
                        <a:pt x="115" y="59"/>
                      </a:cubicBezTo>
                      <a:cubicBezTo>
                        <a:pt x="115" y="57"/>
                        <a:pt x="114" y="55"/>
                        <a:pt x="114" y="54"/>
                      </a:cubicBezTo>
                      <a:cubicBezTo>
                        <a:pt x="114" y="53"/>
                        <a:pt x="114" y="52"/>
                        <a:pt x="114" y="51"/>
                      </a:cubicBezTo>
                      <a:cubicBezTo>
                        <a:pt x="114" y="51"/>
                        <a:pt x="114" y="50"/>
                        <a:pt x="114" y="49"/>
                      </a:cubicBezTo>
                      <a:cubicBezTo>
                        <a:pt x="113" y="48"/>
                        <a:pt x="113" y="47"/>
                        <a:pt x="113" y="46"/>
                      </a:cubicBezTo>
                      <a:cubicBezTo>
                        <a:pt x="113" y="45"/>
                        <a:pt x="114" y="44"/>
                        <a:pt x="114" y="44"/>
                      </a:cubicBezTo>
                      <a:cubicBezTo>
                        <a:pt x="112" y="44"/>
                        <a:pt x="115" y="45"/>
                        <a:pt x="113" y="45"/>
                      </a:cubicBezTo>
                      <a:cubicBezTo>
                        <a:pt x="112" y="43"/>
                        <a:pt x="112" y="43"/>
                        <a:pt x="112" y="43"/>
                      </a:cubicBezTo>
                      <a:cubicBezTo>
                        <a:pt x="113" y="42"/>
                        <a:pt x="114" y="42"/>
                        <a:pt x="113" y="41"/>
                      </a:cubicBezTo>
                      <a:cubicBezTo>
                        <a:pt x="113" y="40"/>
                        <a:pt x="113" y="42"/>
                        <a:pt x="112" y="41"/>
                      </a:cubicBezTo>
                      <a:cubicBezTo>
                        <a:pt x="112" y="39"/>
                        <a:pt x="112" y="38"/>
                        <a:pt x="112" y="36"/>
                      </a:cubicBezTo>
                      <a:cubicBezTo>
                        <a:pt x="111" y="35"/>
                        <a:pt x="110" y="34"/>
                        <a:pt x="109" y="32"/>
                      </a:cubicBezTo>
                      <a:cubicBezTo>
                        <a:pt x="110" y="32"/>
                        <a:pt x="110" y="31"/>
                        <a:pt x="112" y="32"/>
                      </a:cubicBezTo>
                      <a:cubicBezTo>
                        <a:pt x="112" y="32"/>
                        <a:pt x="111" y="31"/>
                        <a:pt x="111" y="31"/>
                      </a:cubicBezTo>
                      <a:cubicBezTo>
                        <a:pt x="110" y="32"/>
                        <a:pt x="109" y="31"/>
                        <a:pt x="109" y="32"/>
                      </a:cubicBezTo>
                      <a:cubicBezTo>
                        <a:pt x="108" y="32"/>
                        <a:pt x="110" y="30"/>
                        <a:pt x="109" y="29"/>
                      </a:cubicBezTo>
                      <a:cubicBezTo>
                        <a:pt x="108" y="31"/>
                        <a:pt x="106" y="27"/>
                        <a:pt x="106" y="25"/>
                      </a:cubicBezTo>
                      <a:cubicBezTo>
                        <a:pt x="106" y="25"/>
                        <a:pt x="106" y="25"/>
                        <a:pt x="106" y="25"/>
                      </a:cubicBezTo>
                      <a:cubicBezTo>
                        <a:pt x="106" y="25"/>
                        <a:pt x="106" y="25"/>
                        <a:pt x="106" y="25"/>
                      </a:cubicBezTo>
                      <a:cubicBezTo>
                        <a:pt x="105" y="24"/>
                        <a:pt x="105" y="26"/>
                        <a:pt x="104" y="25"/>
                      </a:cubicBezTo>
                      <a:cubicBezTo>
                        <a:pt x="106" y="24"/>
                        <a:pt x="101" y="23"/>
                        <a:pt x="101" y="21"/>
                      </a:cubicBezTo>
                      <a:cubicBezTo>
                        <a:pt x="101" y="21"/>
                        <a:pt x="102" y="21"/>
                        <a:pt x="101" y="20"/>
                      </a:cubicBezTo>
                      <a:cubicBezTo>
                        <a:pt x="100" y="20"/>
                        <a:pt x="99" y="20"/>
                        <a:pt x="98" y="18"/>
                      </a:cubicBezTo>
                      <a:cubicBezTo>
                        <a:pt x="100" y="18"/>
                        <a:pt x="98" y="18"/>
                        <a:pt x="99" y="17"/>
                      </a:cubicBezTo>
                      <a:cubicBezTo>
                        <a:pt x="98" y="17"/>
                        <a:pt x="98" y="18"/>
                        <a:pt x="98" y="18"/>
                      </a:cubicBezTo>
                      <a:cubicBezTo>
                        <a:pt x="97" y="18"/>
                        <a:pt x="97" y="17"/>
                        <a:pt x="97" y="17"/>
                      </a:cubicBezTo>
                      <a:cubicBezTo>
                        <a:pt x="96" y="17"/>
                        <a:pt x="97" y="17"/>
                        <a:pt x="98" y="17"/>
                      </a:cubicBezTo>
                      <a:cubicBezTo>
                        <a:pt x="99" y="16"/>
                        <a:pt x="96" y="17"/>
                        <a:pt x="97" y="16"/>
                      </a:cubicBezTo>
                      <a:cubicBezTo>
                        <a:pt x="96" y="15"/>
                        <a:pt x="97" y="17"/>
                        <a:pt x="96" y="17"/>
                      </a:cubicBezTo>
                      <a:cubicBezTo>
                        <a:pt x="95" y="16"/>
                        <a:pt x="95" y="16"/>
                        <a:pt x="95" y="16"/>
                      </a:cubicBezTo>
                      <a:cubicBezTo>
                        <a:pt x="94" y="15"/>
                        <a:pt x="94" y="15"/>
                        <a:pt x="92" y="14"/>
                      </a:cubicBezTo>
                      <a:cubicBezTo>
                        <a:pt x="93" y="13"/>
                        <a:pt x="94" y="13"/>
                        <a:pt x="95" y="12"/>
                      </a:cubicBezTo>
                      <a:cubicBezTo>
                        <a:pt x="93" y="12"/>
                        <a:pt x="93" y="13"/>
                        <a:pt x="91" y="13"/>
                      </a:cubicBezTo>
                      <a:cubicBezTo>
                        <a:pt x="90" y="13"/>
                        <a:pt x="90" y="12"/>
                        <a:pt x="91" y="12"/>
                      </a:cubicBezTo>
                      <a:cubicBezTo>
                        <a:pt x="89" y="12"/>
                        <a:pt x="86" y="10"/>
                        <a:pt x="85" y="11"/>
                      </a:cubicBezTo>
                      <a:cubicBezTo>
                        <a:pt x="84" y="9"/>
                        <a:pt x="82" y="9"/>
                        <a:pt x="81" y="8"/>
                      </a:cubicBezTo>
                      <a:cubicBezTo>
                        <a:pt x="80" y="8"/>
                        <a:pt x="79" y="8"/>
                        <a:pt x="78" y="8"/>
                      </a:cubicBezTo>
                      <a:cubicBezTo>
                        <a:pt x="78" y="8"/>
                        <a:pt x="77" y="8"/>
                        <a:pt x="76" y="7"/>
                      </a:cubicBezTo>
                      <a:cubicBezTo>
                        <a:pt x="76" y="7"/>
                        <a:pt x="75" y="7"/>
                        <a:pt x="74" y="7"/>
                      </a:cubicBezTo>
                      <a:cubicBezTo>
                        <a:pt x="75" y="7"/>
                        <a:pt x="75" y="6"/>
                        <a:pt x="75" y="6"/>
                      </a:cubicBezTo>
                      <a:cubicBezTo>
                        <a:pt x="74" y="5"/>
                        <a:pt x="74" y="8"/>
                        <a:pt x="73" y="7"/>
                      </a:cubicBezTo>
                      <a:cubicBezTo>
                        <a:pt x="75" y="5"/>
                        <a:pt x="69" y="8"/>
                        <a:pt x="70" y="6"/>
                      </a:cubicBezTo>
                      <a:cubicBezTo>
                        <a:pt x="68" y="7"/>
                        <a:pt x="67" y="6"/>
                        <a:pt x="66" y="7"/>
                      </a:cubicBezTo>
                      <a:cubicBezTo>
                        <a:pt x="66" y="5"/>
                        <a:pt x="66" y="5"/>
                        <a:pt x="66" y="5"/>
                      </a:cubicBezTo>
                      <a:cubicBezTo>
                        <a:pt x="65" y="6"/>
                        <a:pt x="64" y="6"/>
                        <a:pt x="63" y="6"/>
                      </a:cubicBezTo>
                      <a:cubicBezTo>
                        <a:pt x="62" y="6"/>
                        <a:pt x="62" y="6"/>
                        <a:pt x="61" y="6"/>
                      </a:cubicBezTo>
                      <a:cubicBezTo>
                        <a:pt x="60" y="7"/>
                        <a:pt x="59" y="7"/>
                        <a:pt x="58" y="7"/>
                      </a:cubicBezTo>
                      <a:cubicBezTo>
                        <a:pt x="57" y="7"/>
                        <a:pt x="56" y="7"/>
                        <a:pt x="55" y="8"/>
                      </a:cubicBezTo>
                      <a:cubicBezTo>
                        <a:pt x="55" y="7"/>
                        <a:pt x="53" y="8"/>
                        <a:pt x="53" y="7"/>
                      </a:cubicBezTo>
                      <a:cubicBezTo>
                        <a:pt x="52" y="8"/>
                        <a:pt x="51" y="9"/>
                        <a:pt x="52" y="7"/>
                      </a:cubicBezTo>
                      <a:cubicBezTo>
                        <a:pt x="51" y="7"/>
                        <a:pt x="51" y="8"/>
                        <a:pt x="51" y="9"/>
                      </a:cubicBezTo>
                      <a:cubicBezTo>
                        <a:pt x="49" y="9"/>
                        <a:pt x="47" y="7"/>
                        <a:pt x="47" y="10"/>
                      </a:cubicBezTo>
                      <a:cubicBezTo>
                        <a:pt x="46" y="10"/>
                        <a:pt x="46" y="9"/>
                        <a:pt x="46" y="10"/>
                      </a:cubicBezTo>
                      <a:cubicBezTo>
                        <a:pt x="46" y="10"/>
                        <a:pt x="45" y="10"/>
                        <a:pt x="45" y="9"/>
                      </a:cubicBezTo>
                      <a:cubicBezTo>
                        <a:pt x="44" y="9"/>
                        <a:pt x="45" y="10"/>
                        <a:pt x="45" y="10"/>
                      </a:cubicBezTo>
                      <a:cubicBezTo>
                        <a:pt x="44" y="10"/>
                        <a:pt x="44" y="10"/>
                        <a:pt x="44" y="9"/>
                      </a:cubicBezTo>
                      <a:cubicBezTo>
                        <a:pt x="43" y="11"/>
                        <a:pt x="42" y="10"/>
                        <a:pt x="41" y="11"/>
                      </a:cubicBezTo>
                      <a:cubicBezTo>
                        <a:pt x="40" y="10"/>
                        <a:pt x="39" y="12"/>
                        <a:pt x="38" y="11"/>
                      </a:cubicBezTo>
                      <a:cubicBezTo>
                        <a:pt x="38" y="13"/>
                        <a:pt x="37" y="12"/>
                        <a:pt x="36" y="13"/>
                      </a:cubicBezTo>
                      <a:cubicBezTo>
                        <a:pt x="36" y="12"/>
                        <a:pt x="35" y="13"/>
                        <a:pt x="34" y="13"/>
                      </a:cubicBezTo>
                      <a:cubicBezTo>
                        <a:pt x="33" y="14"/>
                        <a:pt x="36" y="13"/>
                        <a:pt x="35" y="15"/>
                      </a:cubicBezTo>
                      <a:cubicBezTo>
                        <a:pt x="34" y="14"/>
                        <a:pt x="33" y="16"/>
                        <a:pt x="32" y="14"/>
                      </a:cubicBezTo>
                      <a:cubicBezTo>
                        <a:pt x="32" y="14"/>
                        <a:pt x="32" y="15"/>
                        <a:pt x="32" y="15"/>
                      </a:cubicBezTo>
                      <a:cubicBezTo>
                        <a:pt x="31" y="15"/>
                        <a:pt x="31" y="15"/>
                        <a:pt x="31" y="14"/>
                      </a:cubicBezTo>
                      <a:cubicBezTo>
                        <a:pt x="30" y="14"/>
                        <a:pt x="30" y="14"/>
                        <a:pt x="30" y="14"/>
                      </a:cubicBezTo>
                      <a:cubicBezTo>
                        <a:pt x="30" y="14"/>
                        <a:pt x="30" y="15"/>
                        <a:pt x="31" y="16"/>
                      </a:cubicBezTo>
                      <a:cubicBezTo>
                        <a:pt x="30" y="16"/>
                        <a:pt x="30" y="17"/>
                        <a:pt x="29" y="17"/>
                      </a:cubicBezTo>
                      <a:cubicBezTo>
                        <a:pt x="27" y="16"/>
                        <a:pt x="31" y="18"/>
                        <a:pt x="28" y="18"/>
                      </a:cubicBezTo>
                      <a:cubicBezTo>
                        <a:pt x="28" y="18"/>
                        <a:pt x="28" y="18"/>
                        <a:pt x="28" y="17"/>
                      </a:cubicBezTo>
                      <a:cubicBezTo>
                        <a:pt x="27" y="18"/>
                        <a:pt x="27" y="19"/>
                        <a:pt x="26" y="19"/>
                      </a:cubicBezTo>
                      <a:cubicBezTo>
                        <a:pt x="26" y="19"/>
                        <a:pt x="27" y="19"/>
                        <a:pt x="27" y="19"/>
                      </a:cubicBezTo>
                      <a:cubicBezTo>
                        <a:pt x="27" y="20"/>
                        <a:pt x="26" y="20"/>
                        <a:pt x="25" y="20"/>
                      </a:cubicBezTo>
                      <a:cubicBezTo>
                        <a:pt x="24" y="21"/>
                        <a:pt x="23" y="22"/>
                        <a:pt x="23" y="23"/>
                      </a:cubicBezTo>
                      <a:cubicBezTo>
                        <a:pt x="23" y="23"/>
                        <a:pt x="22" y="22"/>
                        <a:pt x="22" y="22"/>
                      </a:cubicBezTo>
                      <a:cubicBezTo>
                        <a:pt x="21" y="23"/>
                        <a:pt x="21" y="24"/>
                        <a:pt x="21" y="25"/>
                      </a:cubicBezTo>
                      <a:cubicBezTo>
                        <a:pt x="20" y="25"/>
                        <a:pt x="19" y="26"/>
                        <a:pt x="18" y="26"/>
                      </a:cubicBezTo>
                      <a:cubicBezTo>
                        <a:pt x="18" y="28"/>
                        <a:pt x="16" y="28"/>
                        <a:pt x="15" y="29"/>
                      </a:cubicBezTo>
                      <a:cubicBezTo>
                        <a:pt x="15" y="30"/>
                        <a:pt x="16" y="29"/>
                        <a:pt x="16" y="30"/>
                      </a:cubicBezTo>
                      <a:cubicBezTo>
                        <a:pt x="15" y="30"/>
                        <a:pt x="15" y="32"/>
                        <a:pt x="14" y="31"/>
                      </a:cubicBezTo>
                      <a:cubicBezTo>
                        <a:pt x="14" y="32"/>
                        <a:pt x="14" y="32"/>
                        <a:pt x="13" y="32"/>
                      </a:cubicBezTo>
                      <a:cubicBezTo>
                        <a:pt x="13" y="33"/>
                        <a:pt x="15" y="32"/>
                        <a:pt x="14" y="33"/>
                      </a:cubicBezTo>
                      <a:cubicBezTo>
                        <a:pt x="14" y="34"/>
                        <a:pt x="13" y="33"/>
                        <a:pt x="12" y="33"/>
                      </a:cubicBezTo>
                      <a:cubicBezTo>
                        <a:pt x="13" y="34"/>
                        <a:pt x="11" y="35"/>
                        <a:pt x="10" y="37"/>
                      </a:cubicBezTo>
                      <a:cubicBezTo>
                        <a:pt x="12" y="36"/>
                        <a:pt x="11" y="37"/>
                        <a:pt x="11" y="38"/>
                      </a:cubicBezTo>
                      <a:cubicBezTo>
                        <a:pt x="10" y="40"/>
                        <a:pt x="9" y="41"/>
                        <a:pt x="10" y="42"/>
                      </a:cubicBezTo>
                      <a:cubicBezTo>
                        <a:pt x="9" y="42"/>
                        <a:pt x="9" y="43"/>
                        <a:pt x="8" y="44"/>
                      </a:cubicBezTo>
                      <a:cubicBezTo>
                        <a:pt x="8" y="45"/>
                        <a:pt x="8" y="46"/>
                        <a:pt x="8" y="46"/>
                      </a:cubicBezTo>
                      <a:cubicBezTo>
                        <a:pt x="8" y="47"/>
                        <a:pt x="8" y="48"/>
                        <a:pt x="8" y="49"/>
                      </a:cubicBezTo>
                      <a:cubicBezTo>
                        <a:pt x="8" y="49"/>
                        <a:pt x="8" y="50"/>
                        <a:pt x="8" y="51"/>
                      </a:cubicBezTo>
                      <a:cubicBezTo>
                        <a:pt x="8" y="52"/>
                        <a:pt x="8" y="52"/>
                        <a:pt x="8" y="53"/>
                      </a:cubicBezTo>
                      <a:cubicBezTo>
                        <a:pt x="8" y="54"/>
                        <a:pt x="8" y="55"/>
                        <a:pt x="7" y="56"/>
                      </a:cubicBezTo>
                      <a:cubicBezTo>
                        <a:pt x="8" y="57"/>
                        <a:pt x="8" y="58"/>
                        <a:pt x="9" y="59"/>
                      </a:cubicBezTo>
                      <a:cubicBezTo>
                        <a:pt x="9" y="61"/>
                        <a:pt x="9" y="62"/>
                        <a:pt x="10" y="63"/>
                      </a:cubicBezTo>
                      <a:cubicBezTo>
                        <a:pt x="10" y="65"/>
                        <a:pt x="10" y="67"/>
                        <a:pt x="11" y="68"/>
                      </a:cubicBezTo>
                      <a:cubicBezTo>
                        <a:pt x="11" y="70"/>
                        <a:pt x="12" y="72"/>
                        <a:pt x="14" y="73"/>
                      </a:cubicBezTo>
                      <a:cubicBezTo>
                        <a:pt x="14" y="74"/>
                        <a:pt x="12" y="74"/>
                        <a:pt x="13" y="75"/>
                      </a:cubicBezTo>
                      <a:cubicBezTo>
                        <a:pt x="13" y="75"/>
                        <a:pt x="13" y="74"/>
                        <a:pt x="14" y="74"/>
                      </a:cubicBezTo>
                      <a:cubicBezTo>
                        <a:pt x="14" y="75"/>
                        <a:pt x="15" y="76"/>
                        <a:pt x="15" y="77"/>
                      </a:cubicBezTo>
                      <a:cubicBezTo>
                        <a:pt x="16" y="78"/>
                        <a:pt x="16" y="79"/>
                        <a:pt x="16" y="80"/>
                      </a:cubicBezTo>
                      <a:cubicBezTo>
                        <a:pt x="16" y="81"/>
                        <a:pt x="17" y="80"/>
                        <a:pt x="17" y="81"/>
                      </a:cubicBezTo>
                      <a:cubicBezTo>
                        <a:pt x="17" y="81"/>
                        <a:pt x="16" y="81"/>
                        <a:pt x="16" y="81"/>
                      </a:cubicBezTo>
                      <a:cubicBezTo>
                        <a:pt x="17" y="82"/>
                        <a:pt x="18" y="83"/>
                        <a:pt x="19" y="84"/>
                      </a:cubicBezTo>
                      <a:cubicBezTo>
                        <a:pt x="19" y="86"/>
                        <a:pt x="20" y="87"/>
                        <a:pt x="21" y="89"/>
                      </a:cubicBezTo>
                      <a:cubicBezTo>
                        <a:pt x="20" y="86"/>
                        <a:pt x="22" y="90"/>
                        <a:pt x="23" y="90"/>
                      </a:cubicBezTo>
                      <a:cubicBezTo>
                        <a:pt x="22" y="91"/>
                        <a:pt x="22" y="90"/>
                        <a:pt x="22" y="90"/>
                      </a:cubicBezTo>
                      <a:cubicBezTo>
                        <a:pt x="22" y="92"/>
                        <a:pt x="23" y="92"/>
                        <a:pt x="24" y="94"/>
                      </a:cubicBezTo>
                      <a:cubicBezTo>
                        <a:pt x="24" y="94"/>
                        <a:pt x="24" y="94"/>
                        <a:pt x="24" y="94"/>
                      </a:cubicBezTo>
                      <a:cubicBezTo>
                        <a:pt x="24" y="94"/>
                        <a:pt x="25" y="95"/>
                        <a:pt x="25" y="95"/>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6" y="96"/>
                        <a:pt x="26" y="97"/>
                        <a:pt x="26" y="97"/>
                      </a:cubicBezTo>
                      <a:cubicBezTo>
                        <a:pt x="27" y="98"/>
                        <a:pt x="28" y="99"/>
                        <a:pt x="30" y="101"/>
                      </a:cubicBezTo>
                      <a:cubicBezTo>
                        <a:pt x="32" y="103"/>
                        <a:pt x="35" y="105"/>
                        <a:pt x="37" y="107"/>
                      </a:cubicBezTo>
                      <a:cubicBezTo>
                        <a:pt x="39" y="107"/>
                        <a:pt x="45" y="112"/>
                        <a:pt x="44" y="113"/>
                      </a:cubicBezTo>
                      <a:cubicBezTo>
                        <a:pt x="46" y="114"/>
                        <a:pt x="50" y="117"/>
                        <a:pt x="53" y="121"/>
                      </a:cubicBezTo>
                      <a:cubicBezTo>
                        <a:pt x="56" y="125"/>
                        <a:pt x="59" y="129"/>
                        <a:pt x="60" y="131"/>
                      </a:cubicBezTo>
                      <a:cubicBezTo>
                        <a:pt x="59" y="132"/>
                        <a:pt x="59" y="132"/>
                        <a:pt x="59" y="132"/>
                      </a:cubicBezTo>
                      <a:cubicBezTo>
                        <a:pt x="60" y="133"/>
                        <a:pt x="59" y="133"/>
                        <a:pt x="60" y="134"/>
                      </a:cubicBezTo>
                      <a:cubicBezTo>
                        <a:pt x="60" y="133"/>
                        <a:pt x="61" y="134"/>
                        <a:pt x="62" y="135"/>
                      </a:cubicBezTo>
                      <a:cubicBezTo>
                        <a:pt x="63" y="136"/>
                        <a:pt x="63" y="137"/>
                        <a:pt x="62" y="138"/>
                      </a:cubicBezTo>
                      <a:cubicBezTo>
                        <a:pt x="63" y="138"/>
                        <a:pt x="64" y="140"/>
                        <a:pt x="65" y="141"/>
                      </a:cubicBezTo>
                      <a:cubicBezTo>
                        <a:pt x="65" y="142"/>
                        <a:pt x="65" y="142"/>
                        <a:pt x="64" y="142"/>
                      </a:cubicBezTo>
                      <a:cubicBezTo>
                        <a:pt x="65" y="143"/>
                        <a:pt x="65" y="142"/>
                        <a:pt x="66" y="143"/>
                      </a:cubicBezTo>
                      <a:cubicBezTo>
                        <a:pt x="66" y="143"/>
                        <a:pt x="66" y="144"/>
                        <a:pt x="66" y="144"/>
                      </a:cubicBezTo>
                      <a:cubicBezTo>
                        <a:pt x="66" y="145"/>
                        <a:pt x="66" y="145"/>
                        <a:pt x="66" y="146"/>
                      </a:cubicBezTo>
                      <a:cubicBezTo>
                        <a:pt x="66" y="147"/>
                        <a:pt x="65" y="148"/>
                        <a:pt x="66" y="148"/>
                      </a:cubicBezTo>
                      <a:cubicBezTo>
                        <a:pt x="66" y="149"/>
                        <a:pt x="63" y="148"/>
                        <a:pt x="65" y="149"/>
                      </a:cubicBezTo>
                      <a:cubicBezTo>
                        <a:pt x="64" y="149"/>
                        <a:pt x="64" y="149"/>
                        <a:pt x="63" y="149"/>
                      </a:cubicBezTo>
                      <a:cubicBezTo>
                        <a:pt x="63" y="148"/>
                        <a:pt x="64" y="148"/>
                        <a:pt x="64" y="148"/>
                      </a:cubicBezTo>
                      <a:cubicBezTo>
                        <a:pt x="63" y="148"/>
                        <a:pt x="63" y="149"/>
                        <a:pt x="62" y="148"/>
                      </a:cubicBezTo>
                      <a:cubicBezTo>
                        <a:pt x="62" y="148"/>
                        <a:pt x="61" y="147"/>
                        <a:pt x="61" y="147"/>
                      </a:cubicBezTo>
                      <a:cubicBezTo>
                        <a:pt x="61" y="146"/>
                        <a:pt x="61" y="146"/>
                        <a:pt x="61" y="145"/>
                      </a:cubicBezTo>
                      <a:cubicBezTo>
                        <a:pt x="61" y="145"/>
                        <a:pt x="62" y="146"/>
                        <a:pt x="62" y="145"/>
                      </a:cubicBezTo>
                      <a:cubicBezTo>
                        <a:pt x="61" y="145"/>
                        <a:pt x="61" y="143"/>
                        <a:pt x="60" y="141"/>
                      </a:cubicBezTo>
                      <a:cubicBezTo>
                        <a:pt x="59" y="139"/>
                        <a:pt x="59" y="137"/>
                        <a:pt x="57" y="137"/>
                      </a:cubicBezTo>
                      <a:cubicBezTo>
                        <a:pt x="56" y="136"/>
                        <a:pt x="57" y="136"/>
                        <a:pt x="57" y="135"/>
                      </a:cubicBezTo>
                      <a:cubicBezTo>
                        <a:pt x="56" y="134"/>
                        <a:pt x="54" y="131"/>
                        <a:pt x="53" y="130"/>
                      </a:cubicBezTo>
                      <a:cubicBezTo>
                        <a:pt x="55" y="130"/>
                        <a:pt x="52" y="129"/>
                        <a:pt x="54" y="129"/>
                      </a:cubicBezTo>
                      <a:cubicBezTo>
                        <a:pt x="52" y="127"/>
                        <a:pt x="52" y="128"/>
                        <a:pt x="49" y="128"/>
                      </a:cubicBezTo>
                      <a:cubicBezTo>
                        <a:pt x="50" y="124"/>
                        <a:pt x="45" y="124"/>
                        <a:pt x="45" y="121"/>
                      </a:cubicBezTo>
                      <a:cubicBezTo>
                        <a:pt x="44" y="121"/>
                        <a:pt x="44" y="122"/>
                        <a:pt x="43" y="121"/>
                      </a:cubicBezTo>
                      <a:cubicBezTo>
                        <a:pt x="44" y="121"/>
                        <a:pt x="38" y="116"/>
                        <a:pt x="37" y="116"/>
                      </a:cubicBezTo>
                      <a:cubicBezTo>
                        <a:pt x="37" y="115"/>
                        <a:pt x="36" y="114"/>
                        <a:pt x="37" y="114"/>
                      </a:cubicBezTo>
                      <a:cubicBezTo>
                        <a:pt x="36" y="114"/>
                        <a:pt x="36" y="114"/>
                        <a:pt x="35" y="114"/>
                      </a:cubicBezTo>
                      <a:cubicBezTo>
                        <a:pt x="35" y="114"/>
                        <a:pt x="36" y="112"/>
                        <a:pt x="34" y="113"/>
                      </a:cubicBezTo>
                      <a:cubicBezTo>
                        <a:pt x="33" y="110"/>
                        <a:pt x="30" y="110"/>
                        <a:pt x="26" y="107"/>
                      </a:cubicBezTo>
                      <a:cubicBezTo>
                        <a:pt x="29" y="105"/>
                        <a:pt x="25" y="103"/>
                        <a:pt x="25" y="100"/>
                      </a:cubicBezTo>
                      <a:cubicBezTo>
                        <a:pt x="23" y="101"/>
                        <a:pt x="22"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8"/>
                        <a:pt x="21" y="98"/>
                        <a:pt x="21" y="98"/>
                      </a:cubicBezTo>
                      <a:cubicBezTo>
                        <a:pt x="21" y="98"/>
                        <a:pt x="21" y="98"/>
                        <a:pt x="21" y="98"/>
                      </a:cubicBezTo>
                      <a:cubicBezTo>
                        <a:pt x="21" y="97"/>
                        <a:pt x="21" y="97"/>
                        <a:pt x="20" y="98"/>
                      </a:cubicBezTo>
                      <a:cubicBezTo>
                        <a:pt x="20" y="97"/>
                        <a:pt x="22" y="97"/>
                        <a:pt x="21" y="96"/>
                      </a:cubicBezTo>
                      <a:cubicBezTo>
                        <a:pt x="21" y="95"/>
                        <a:pt x="20" y="95"/>
                        <a:pt x="19" y="95"/>
                      </a:cubicBezTo>
                      <a:cubicBezTo>
                        <a:pt x="19" y="96"/>
                        <a:pt x="20" y="96"/>
                        <a:pt x="20" y="96"/>
                      </a:cubicBezTo>
                      <a:cubicBezTo>
                        <a:pt x="18" y="97"/>
                        <a:pt x="18" y="96"/>
                        <a:pt x="17" y="95"/>
                      </a:cubicBezTo>
                      <a:cubicBezTo>
                        <a:pt x="16" y="94"/>
                        <a:pt x="15" y="93"/>
                        <a:pt x="14" y="92"/>
                      </a:cubicBezTo>
                      <a:cubicBezTo>
                        <a:pt x="15" y="92"/>
                        <a:pt x="13" y="91"/>
                        <a:pt x="12" y="89"/>
                      </a:cubicBezTo>
                      <a:cubicBezTo>
                        <a:pt x="12" y="89"/>
                        <a:pt x="13" y="89"/>
                        <a:pt x="13" y="89"/>
                      </a:cubicBezTo>
                      <a:cubicBezTo>
                        <a:pt x="13" y="88"/>
                        <a:pt x="12" y="88"/>
                        <a:pt x="12" y="88"/>
                      </a:cubicBezTo>
                      <a:cubicBezTo>
                        <a:pt x="12" y="87"/>
                        <a:pt x="12" y="87"/>
                        <a:pt x="11" y="86"/>
                      </a:cubicBezTo>
                      <a:cubicBezTo>
                        <a:pt x="11" y="86"/>
                        <a:pt x="12" y="86"/>
                        <a:pt x="12" y="86"/>
                      </a:cubicBezTo>
                      <a:cubicBezTo>
                        <a:pt x="13" y="86"/>
                        <a:pt x="12" y="87"/>
                        <a:pt x="13" y="87"/>
                      </a:cubicBezTo>
                      <a:cubicBezTo>
                        <a:pt x="13" y="87"/>
                        <a:pt x="13" y="86"/>
                        <a:pt x="13" y="86"/>
                      </a:cubicBezTo>
                      <a:cubicBezTo>
                        <a:pt x="12" y="85"/>
                        <a:pt x="11" y="87"/>
                        <a:pt x="10" y="86"/>
                      </a:cubicBezTo>
                      <a:cubicBezTo>
                        <a:pt x="10" y="85"/>
                        <a:pt x="8" y="84"/>
                        <a:pt x="7" y="82"/>
                      </a:cubicBezTo>
                      <a:cubicBezTo>
                        <a:pt x="8" y="82"/>
                        <a:pt x="8" y="82"/>
                        <a:pt x="8" y="83"/>
                      </a:cubicBezTo>
                      <a:cubicBezTo>
                        <a:pt x="9" y="82"/>
                        <a:pt x="8" y="81"/>
                        <a:pt x="9" y="81"/>
                      </a:cubicBezTo>
                      <a:cubicBezTo>
                        <a:pt x="8" y="80"/>
                        <a:pt x="7" y="83"/>
                        <a:pt x="6" y="81"/>
                      </a:cubicBezTo>
                      <a:cubicBezTo>
                        <a:pt x="5" y="81"/>
                        <a:pt x="7" y="81"/>
                        <a:pt x="8" y="81"/>
                      </a:cubicBezTo>
                      <a:cubicBezTo>
                        <a:pt x="8" y="80"/>
                        <a:pt x="7" y="79"/>
                        <a:pt x="7" y="79"/>
                      </a:cubicBezTo>
                      <a:cubicBezTo>
                        <a:pt x="6" y="80"/>
                        <a:pt x="7" y="79"/>
                        <a:pt x="7" y="80"/>
                      </a:cubicBezTo>
                      <a:cubicBezTo>
                        <a:pt x="6" y="81"/>
                        <a:pt x="5" y="79"/>
                        <a:pt x="4" y="79"/>
                      </a:cubicBezTo>
                      <a:cubicBezTo>
                        <a:pt x="5" y="78"/>
                        <a:pt x="5" y="78"/>
                        <a:pt x="6" y="77"/>
                      </a:cubicBezTo>
                      <a:cubicBezTo>
                        <a:pt x="5" y="77"/>
                        <a:pt x="4" y="77"/>
                        <a:pt x="5" y="77"/>
                      </a:cubicBezTo>
                      <a:cubicBezTo>
                        <a:pt x="3" y="76"/>
                        <a:pt x="4" y="72"/>
                        <a:pt x="2" y="73"/>
                      </a:cubicBezTo>
                      <a:cubicBezTo>
                        <a:pt x="2" y="73"/>
                        <a:pt x="2" y="72"/>
                        <a:pt x="1" y="72"/>
                      </a:cubicBezTo>
                      <a:cubicBezTo>
                        <a:pt x="3" y="72"/>
                        <a:pt x="3" y="71"/>
                        <a:pt x="2" y="69"/>
                      </a:cubicBezTo>
                      <a:cubicBezTo>
                        <a:pt x="2" y="70"/>
                        <a:pt x="3" y="70"/>
                        <a:pt x="3" y="71"/>
                      </a:cubicBezTo>
                      <a:cubicBezTo>
                        <a:pt x="1" y="72"/>
                        <a:pt x="1" y="70"/>
                        <a:pt x="1" y="69"/>
                      </a:cubicBezTo>
                      <a:cubicBezTo>
                        <a:pt x="2" y="69"/>
                        <a:pt x="2" y="68"/>
                        <a:pt x="3" y="68"/>
                      </a:cubicBezTo>
                      <a:cubicBezTo>
                        <a:pt x="3" y="68"/>
                        <a:pt x="3" y="66"/>
                        <a:pt x="5" y="66"/>
                      </a:cubicBezTo>
                      <a:cubicBezTo>
                        <a:pt x="4" y="65"/>
                        <a:pt x="3" y="66"/>
                        <a:pt x="3" y="67"/>
                      </a:cubicBezTo>
                      <a:cubicBezTo>
                        <a:pt x="1" y="66"/>
                        <a:pt x="3" y="65"/>
                        <a:pt x="1" y="65"/>
                      </a:cubicBezTo>
                      <a:cubicBezTo>
                        <a:pt x="2" y="65"/>
                        <a:pt x="2" y="63"/>
                        <a:pt x="2" y="63"/>
                      </a:cubicBezTo>
                      <a:cubicBezTo>
                        <a:pt x="3" y="63"/>
                        <a:pt x="3" y="63"/>
                        <a:pt x="4" y="62"/>
                      </a:cubicBezTo>
                      <a:cubicBezTo>
                        <a:pt x="3" y="61"/>
                        <a:pt x="2" y="62"/>
                        <a:pt x="1" y="63"/>
                      </a:cubicBezTo>
                      <a:cubicBezTo>
                        <a:pt x="0" y="63"/>
                        <a:pt x="1" y="61"/>
                        <a:pt x="1" y="61"/>
                      </a:cubicBezTo>
                      <a:cubicBezTo>
                        <a:pt x="2" y="61"/>
                        <a:pt x="3" y="60"/>
                        <a:pt x="3" y="61"/>
                      </a:cubicBezTo>
                      <a:cubicBezTo>
                        <a:pt x="3" y="60"/>
                        <a:pt x="3" y="59"/>
                        <a:pt x="4" y="59"/>
                      </a:cubicBezTo>
                      <a:cubicBezTo>
                        <a:pt x="4" y="58"/>
                        <a:pt x="3" y="58"/>
                        <a:pt x="3" y="57"/>
                      </a:cubicBezTo>
                      <a:cubicBezTo>
                        <a:pt x="4" y="57"/>
                        <a:pt x="4" y="57"/>
                        <a:pt x="4" y="57"/>
                      </a:cubicBezTo>
                      <a:cubicBezTo>
                        <a:pt x="3" y="56"/>
                        <a:pt x="3" y="55"/>
                        <a:pt x="2" y="54"/>
                      </a:cubicBezTo>
                      <a:cubicBezTo>
                        <a:pt x="2" y="54"/>
                        <a:pt x="3" y="56"/>
                        <a:pt x="1" y="56"/>
                      </a:cubicBezTo>
                      <a:cubicBezTo>
                        <a:pt x="1" y="55"/>
                        <a:pt x="1" y="55"/>
                        <a:pt x="1" y="55"/>
                      </a:cubicBezTo>
                      <a:cubicBezTo>
                        <a:pt x="1" y="54"/>
                        <a:pt x="1" y="54"/>
                        <a:pt x="2" y="53"/>
                      </a:cubicBezTo>
                      <a:cubicBezTo>
                        <a:pt x="2" y="53"/>
                        <a:pt x="1" y="53"/>
                        <a:pt x="1" y="52"/>
                      </a:cubicBezTo>
                      <a:cubicBezTo>
                        <a:pt x="1" y="52"/>
                        <a:pt x="1" y="52"/>
                        <a:pt x="0" y="53"/>
                      </a:cubicBezTo>
                      <a:cubicBezTo>
                        <a:pt x="0" y="53"/>
                        <a:pt x="0" y="52"/>
                        <a:pt x="1" y="51"/>
                      </a:cubicBezTo>
                      <a:cubicBezTo>
                        <a:pt x="1" y="50"/>
                        <a:pt x="1" y="50"/>
                        <a:pt x="0" y="50"/>
                      </a:cubicBezTo>
                      <a:cubicBezTo>
                        <a:pt x="0" y="49"/>
                        <a:pt x="1" y="49"/>
                        <a:pt x="0" y="49"/>
                      </a:cubicBezTo>
                      <a:cubicBezTo>
                        <a:pt x="0" y="48"/>
                        <a:pt x="1" y="48"/>
                        <a:pt x="2" y="48"/>
                      </a:cubicBezTo>
                      <a:cubicBezTo>
                        <a:pt x="1" y="46"/>
                        <a:pt x="1" y="43"/>
                        <a:pt x="2" y="41"/>
                      </a:cubicBezTo>
                      <a:cubicBezTo>
                        <a:pt x="2" y="40"/>
                        <a:pt x="2" y="39"/>
                        <a:pt x="3" y="37"/>
                      </a:cubicBezTo>
                      <a:cubicBezTo>
                        <a:pt x="3" y="36"/>
                        <a:pt x="3" y="35"/>
                        <a:pt x="4" y="35"/>
                      </a:cubicBezTo>
                      <a:cubicBezTo>
                        <a:pt x="4" y="34"/>
                        <a:pt x="4" y="33"/>
                        <a:pt x="4" y="32"/>
                      </a:cubicBezTo>
                      <a:cubicBezTo>
                        <a:pt x="7" y="29"/>
                        <a:pt x="7" y="31"/>
                        <a:pt x="10" y="31"/>
                      </a:cubicBezTo>
                      <a:cubicBezTo>
                        <a:pt x="13" y="26"/>
                        <a:pt x="16" y="23"/>
                        <a:pt x="19" y="20"/>
                      </a:cubicBezTo>
                      <a:cubicBezTo>
                        <a:pt x="22" y="17"/>
                        <a:pt x="25" y="15"/>
                        <a:pt x="29" y="12"/>
                      </a:cubicBezTo>
                      <a:cubicBezTo>
                        <a:pt x="28" y="13"/>
                        <a:pt x="26" y="11"/>
                        <a:pt x="27" y="13"/>
                      </a:cubicBezTo>
                      <a:cubicBezTo>
                        <a:pt x="26" y="13"/>
                        <a:pt x="26" y="13"/>
                        <a:pt x="26" y="12"/>
                      </a:cubicBezTo>
                      <a:cubicBezTo>
                        <a:pt x="27" y="11"/>
                        <a:pt x="27" y="11"/>
                        <a:pt x="26" y="11"/>
                      </a:cubicBezTo>
                      <a:cubicBezTo>
                        <a:pt x="27" y="11"/>
                        <a:pt x="30" y="7"/>
                        <a:pt x="31" y="9"/>
                      </a:cubicBezTo>
                      <a:cubicBezTo>
                        <a:pt x="31" y="8"/>
                        <a:pt x="32" y="7"/>
                        <a:pt x="34" y="6"/>
                      </a:cubicBezTo>
                      <a:cubicBezTo>
                        <a:pt x="34" y="6"/>
                        <a:pt x="33" y="6"/>
                        <a:pt x="33" y="7"/>
                      </a:cubicBezTo>
                      <a:cubicBezTo>
                        <a:pt x="33" y="7"/>
                        <a:pt x="34" y="7"/>
                        <a:pt x="34" y="6"/>
                      </a:cubicBezTo>
                      <a:cubicBezTo>
                        <a:pt x="34" y="7"/>
                        <a:pt x="33" y="7"/>
                        <a:pt x="34" y="8"/>
                      </a:cubicBezTo>
                      <a:cubicBezTo>
                        <a:pt x="33" y="8"/>
                        <a:pt x="32" y="8"/>
                        <a:pt x="32" y="8"/>
                      </a:cubicBezTo>
                      <a:cubicBezTo>
                        <a:pt x="31" y="9"/>
                        <a:pt x="31" y="10"/>
                        <a:pt x="30" y="10"/>
                      </a:cubicBezTo>
                      <a:cubicBezTo>
                        <a:pt x="30" y="11"/>
                        <a:pt x="33" y="9"/>
                        <a:pt x="32" y="11"/>
                      </a:cubicBezTo>
                      <a:cubicBezTo>
                        <a:pt x="33" y="10"/>
                        <a:pt x="33" y="10"/>
                        <a:pt x="33" y="10"/>
                      </a:cubicBezTo>
                      <a:cubicBezTo>
                        <a:pt x="32" y="9"/>
                        <a:pt x="34" y="9"/>
                        <a:pt x="35" y="9"/>
                      </a:cubicBezTo>
                      <a:cubicBezTo>
                        <a:pt x="35" y="9"/>
                        <a:pt x="35" y="7"/>
                        <a:pt x="35" y="6"/>
                      </a:cubicBezTo>
                      <a:cubicBezTo>
                        <a:pt x="37" y="5"/>
                        <a:pt x="35" y="8"/>
                        <a:pt x="38" y="6"/>
                      </a:cubicBezTo>
                      <a:cubicBezTo>
                        <a:pt x="36" y="5"/>
                        <a:pt x="38" y="6"/>
                        <a:pt x="39" y="5"/>
                      </a:cubicBezTo>
                      <a:cubicBezTo>
                        <a:pt x="38" y="5"/>
                        <a:pt x="39" y="6"/>
                        <a:pt x="40" y="5"/>
                      </a:cubicBezTo>
                      <a:cubicBezTo>
                        <a:pt x="40" y="6"/>
                        <a:pt x="39" y="6"/>
                        <a:pt x="39" y="6"/>
                      </a:cubicBezTo>
                      <a:cubicBezTo>
                        <a:pt x="38" y="7"/>
                        <a:pt x="38" y="7"/>
                        <a:pt x="37" y="7"/>
                      </a:cubicBezTo>
                      <a:cubicBezTo>
                        <a:pt x="37" y="8"/>
                        <a:pt x="37" y="8"/>
                        <a:pt x="37" y="8"/>
                      </a:cubicBezTo>
                      <a:cubicBezTo>
                        <a:pt x="38" y="8"/>
                        <a:pt x="38" y="8"/>
                        <a:pt x="38" y="7"/>
                      </a:cubicBezTo>
                      <a:cubicBezTo>
                        <a:pt x="39" y="7"/>
                        <a:pt x="38" y="8"/>
                        <a:pt x="38" y="8"/>
                      </a:cubicBezTo>
                      <a:cubicBezTo>
                        <a:pt x="40" y="7"/>
                        <a:pt x="41" y="6"/>
                        <a:pt x="40" y="4"/>
                      </a:cubicBezTo>
                      <a:cubicBezTo>
                        <a:pt x="40" y="5"/>
                        <a:pt x="41" y="5"/>
                        <a:pt x="41" y="4"/>
                      </a:cubicBezTo>
                      <a:cubicBezTo>
                        <a:pt x="41" y="4"/>
                        <a:pt x="41" y="5"/>
                        <a:pt x="41" y="5"/>
                      </a:cubicBezTo>
                      <a:cubicBezTo>
                        <a:pt x="42" y="4"/>
                        <a:pt x="43" y="5"/>
                        <a:pt x="43" y="4"/>
                      </a:cubicBezTo>
                      <a:cubicBezTo>
                        <a:pt x="43" y="5"/>
                        <a:pt x="45" y="5"/>
                        <a:pt x="44" y="6"/>
                      </a:cubicBezTo>
                      <a:cubicBezTo>
                        <a:pt x="45" y="5"/>
                        <a:pt x="45" y="3"/>
                        <a:pt x="46" y="5"/>
                      </a:cubicBezTo>
                      <a:cubicBezTo>
                        <a:pt x="47" y="5"/>
                        <a:pt x="46" y="3"/>
                        <a:pt x="45" y="4"/>
                      </a:cubicBezTo>
                      <a:cubicBezTo>
                        <a:pt x="45" y="3"/>
                        <a:pt x="47" y="4"/>
                        <a:pt x="47" y="3"/>
                      </a:cubicBezTo>
                      <a:cubicBezTo>
                        <a:pt x="48" y="3"/>
                        <a:pt x="46" y="4"/>
                        <a:pt x="47" y="5"/>
                      </a:cubicBezTo>
                      <a:cubicBezTo>
                        <a:pt x="47" y="4"/>
                        <a:pt x="48" y="4"/>
                        <a:pt x="48" y="4"/>
                      </a:cubicBezTo>
                      <a:cubicBezTo>
                        <a:pt x="48" y="3"/>
                        <a:pt x="49" y="3"/>
                        <a:pt x="49" y="2"/>
                      </a:cubicBezTo>
                      <a:cubicBezTo>
                        <a:pt x="49" y="3"/>
                        <a:pt x="51" y="0"/>
                        <a:pt x="51" y="2"/>
                      </a:cubicBezTo>
                      <a:cubicBezTo>
                        <a:pt x="52" y="2"/>
                        <a:pt x="52" y="1"/>
                        <a:pt x="52" y="1"/>
                      </a:cubicBezTo>
                      <a:cubicBezTo>
                        <a:pt x="53" y="1"/>
                        <a:pt x="53" y="2"/>
                        <a:pt x="54" y="2"/>
                      </a:cubicBezTo>
                      <a:cubicBezTo>
                        <a:pt x="54" y="1"/>
                        <a:pt x="55" y="1"/>
                        <a:pt x="56" y="1"/>
                      </a:cubicBezTo>
                      <a:cubicBezTo>
                        <a:pt x="56" y="1"/>
                        <a:pt x="57" y="1"/>
                        <a:pt x="57" y="1"/>
                      </a:cubicBezTo>
                      <a:cubicBezTo>
                        <a:pt x="58" y="1"/>
                        <a:pt x="59" y="1"/>
                        <a:pt x="59" y="1"/>
                      </a:cubicBezTo>
                      <a:cubicBezTo>
                        <a:pt x="61" y="1"/>
                        <a:pt x="63" y="1"/>
                        <a:pt x="63" y="0"/>
                      </a:cubicBezTo>
                      <a:cubicBezTo>
                        <a:pt x="66" y="0"/>
                        <a:pt x="67" y="1"/>
                        <a:pt x="69" y="2"/>
                      </a:cubicBezTo>
                      <a:cubicBezTo>
                        <a:pt x="70" y="1"/>
                        <a:pt x="71" y="1"/>
                        <a:pt x="74" y="1"/>
                      </a:cubicBezTo>
                      <a:cubicBezTo>
                        <a:pt x="74" y="2"/>
                        <a:pt x="74" y="2"/>
                        <a:pt x="73" y="3"/>
                      </a:cubicBezTo>
                      <a:cubicBezTo>
                        <a:pt x="75" y="3"/>
                        <a:pt x="75" y="3"/>
                        <a:pt x="76" y="3"/>
                      </a:cubicBezTo>
                      <a:cubicBezTo>
                        <a:pt x="77" y="3"/>
                        <a:pt x="76" y="5"/>
                        <a:pt x="76" y="6"/>
                      </a:cubicBezTo>
                      <a:cubicBezTo>
                        <a:pt x="77" y="6"/>
                        <a:pt x="77" y="5"/>
                        <a:pt x="77" y="5"/>
                      </a:cubicBezTo>
                      <a:cubicBezTo>
                        <a:pt x="77" y="4"/>
                        <a:pt x="79" y="6"/>
                        <a:pt x="79" y="4"/>
                      </a:cubicBezTo>
                      <a:cubicBezTo>
                        <a:pt x="79" y="4"/>
                        <a:pt x="80" y="6"/>
                        <a:pt x="81" y="5"/>
                      </a:cubicBezTo>
                      <a:cubicBezTo>
                        <a:pt x="81" y="5"/>
                        <a:pt x="81" y="6"/>
                        <a:pt x="81" y="6"/>
                      </a:cubicBezTo>
                      <a:cubicBezTo>
                        <a:pt x="82" y="6"/>
                        <a:pt x="83" y="5"/>
                        <a:pt x="82" y="6"/>
                      </a:cubicBezTo>
                      <a:cubicBezTo>
                        <a:pt x="83" y="6"/>
                        <a:pt x="82" y="5"/>
                        <a:pt x="83" y="5"/>
                      </a:cubicBezTo>
                      <a:cubicBezTo>
                        <a:pt x="83" y="5"/>
                        <a:pt x="86" y="7"/>
                        <a:pt x="85" y="5"/>
                      </a:cubicBezTo>
                      <a:cubicBezTo>
                        <a:pt x="86" y="5"/>
                        <a:pt x="85" y="7"/>
                        <a:pt x="86" y="7"/>
                      </a:cubicBezTo>
                      <a:cubicBezTo>
                        <a:pt x="86" y="8"/>
                        <a:pt x="86" y="7"/>
                        <a:pt x="85" y="7"/>
                      </a:cubicBezTo>
                      <a:cubicBezTo>
                        <a:pt x="85" y="7"/>
                        <a:pt x="85" y="8"/>
                        <a:pt x="85" y="8"/>
                      </a:cubicBezTo>
                      <a:cubicBezTo>
                        <a:pt x="86" y="8"/>
                        <a:pt x="87" y="7"/>
                        <a:pt x="87" y="7"/>
                      </a:cubicBezTo>
                      <a:cubicBezTo>
                        <a:pt x="89" y="7"/>
                        <a:pt x="90" y="8"/>
                        <a:pt x="91" y="9"/>
                      </a:cubicBezTo>
                      <a:cubicBezTo>
                        <a:pt x="92" y="9"/>
                        <a:pt x="94" y="10"/>
                        <a:pt x="95" y="9"/>
                      </a:cubicBezTo>
                      <a:cubicBezTo>
                        <a:pt x="96" y="10"/>
                        <a:pt x="94" y="10"/>
                        <a:pt x="94" y="11"/>
                      </a:cubicBezTo>
                      <a:cubicBezTo>
                        <a:pt x="96" y="10"/>
                        <a:pt x="98" y="11"/>
                        <a:pt x="99" y="13"/>
                      </a:cubicBezTo>
                      <a:cubicBezTo>
                        <a:pt x="98" y="13"/>
                        <a:pt x="97" y="12"/>
                        <a:pt x="96" y="11"/>
                      </a:cubicBezTo>
                      <a:cubicBezTo>
                        <a:pt x="95" y="13"/>
                        <a:pt x="99" y="12"/>
                        <a:pt x="97" y="14"/>
                      </a:cubicBezTo>
                      <a:cubicBezTo>
                        <a:pt x="99" y="14"/>
                        <a:pt x="99" y="13"/>
                        <a:pt x="99" y="13"/>
                      </a:cubicBezTo>
                      <a:cubicBezTo>
                        <a:pt x="100" y="13"/>
                        <a:pt x="100" y="14"/>
                        <a:pt x="101" y="15"/>
                      </a:cubicBezTo>
                      <a:cubicBezTo>
                        <a:pt x="100" y="13"/>
                        <a:pt x="105" y="16"/>
                        <a:pt x="103" y="13"/>
                      </a:cubicBezTo>
                      <a:cubicBezTo>
                        <a:pt x="103" y="13"/>
                        <a:pt x="104" y="14"/>
                        <a:pt x="104" y="14"/>
                      </a:cubicBezTo>
                      <a:cubicBezTo>
                        <a:pt x="104" y="15"/>
                        <a:pt x="104" y="15"/>
                        <a:pt x="104" y="15"/>
                      </a:cubicBezTo>
                      <a:cubicBezTo>
                        <a:pt x="104" y="15"/>
                        <a:pt x="103" y="15"/>
                        <a:pt x="103" y="15"/>
                      </a:cubicBezTo>
                      <a:cubicBezTo>
                        <a:pt x="102" y="16"/>
                        <a:pt x="105" y="17"/>
                        <a:pt x="103" y="18"/>
                      </a:cubicBezTo>
                      <a:cubicBezTo>
                        <a:pt x="103" y="19"/>
                        <a:pt x="104" y="19"/>
                        <a:pt x="104" y="19"/>
                      </a:cubicBezTo>
                      <a:cubicBezTo>
                        <a:pt x="104" y="19"/>
                        <a:pt x="104" y="19"/>
                        <a:pt x="105" y="20"/>
                      </a:cubicBezTo>
                      <a:cubicBezTo>
                        <a:pt x="105" y="20"/>
                        <a:pt x="105" y="21"/>
                        <a:pt x="106" y="21"/>
                      </a:cubicBezTo>
                      <a:cubicBezTo>
                        <a:pt x="107" y="22"/>
                        <a:pt x="107" y="23"/>
                        <a:pt x="109" y="24"/>
                      </a:cubicBezTo>
                      <a:cubicBezTo>
                        <a:pt x="109" y="24"/>
                        <a:pt x="109" y="24"/>
                        <a:pt x="109" y="23"/>
                      </a:cubicBezTo>
                      <a:cubicBezTo>
                        <a:pt x="109" y="24"/>
                        <a:pt x="109" y="24"/>
                        <a:pt x="109" y="24"/>
                      </a:cubicBezTo>
                      <a:cubicBezTo>
                        <a:pt x="109" y="24"/>
                        <a:pt x="109" y="23"/>
                        <a:pt x="109" y="23"/>
                      </a:cubicBezTo>
                      <a:cubicBezTo>
                        <a:pt x="109" y="23"/>
                        <a:pt x="109" y="23"/>
                        <a:pt x="109" y="23"/>
                      </a:cubicBezTo>
                      <a:cubicBezTo>
                        <a:pt x="109" y="23"/>
                        <a:pt x="109" y="22"/>
                        <a:pt x="109" y="22"/>
                      </a:cubicBezTo>
                      <a:cubicBezTo>
                        <a:pt x="109" y="22"/>
                        <a:pt x="109" y="22"/>
                        <a:pt x="108" y="21"/>
                      </a:cubicBezTo>
                      <a:cubicBezTo>
                        <a:pt x="107" y="22"/>
                        <a:pt x="110" y="22"/>
                        <a:pt x="108" y="23"/>
                      </a:cubicBezTo>
                      <a:cubicBezTo>
                        <a:pt x="107" y="21"/>
                        <a:pt x="109" y="22"/>
                        <a:pt x="110" y="21"/>
                      </a:cubicBezTo>
                      <a:cubicBezTo>
                        <a:pt x="110" y="22"/>
                        <a:pt x="110" y="22"/>
                        <a:pt x="110" y="23"/>
                      </a:cubicBezTo>
                      <a:cubicBezTo>
                        <a:pt x="110" y="23"/>
                        <a:pt x="110" y="23"/>
                        <a:pt x="110" y="23"/>
                      </a:cubicBezTo>
                      <a:cubicBezTo>
                        <a:pt x="110" y="23"/>
                        <a:pt x="110" y="23"/>
                        <a:pt x="110" y="23"/>
                      </a:cubicBezTo>
                      <a:cubicBezTo>
                        <a:pt x="111" y="23"/>
                        <a:pt x="112" y="24"/>
                        <a:pt x="112" y="25"/>
                      </a:cubicBezTo>
                      <a:cubicBezTo>
                        <a:pt x="112" y="26"/>
                        <a:pt x="113" y="25"/>
                        <a:pt x="113" y="25"/>
                      </a:cubicBezTo>
                      <a:cubicBezTo>
                        <a:pt x="113" y="25"/>
                        <a:pt x="112" y="25"/>
                        <a:pt x="112" y="24"/>
                      </a:cubicBezTo>
                      <a:cubicBezTo>
                        <a:pt x="112" y="24"/>
                        <a:pt x="112" y="24"/>
                        <a:pt x="112" y="24"/>
                      </a:cubicBezTo>
                      <a:cubicBezTo>
                        <a:pt x="113" y="23"/>
                        <a:pt x="113" y="23"/>
                        <a:pt x="113" y="23"/>
                      </a:cubicBezTo>
                      <a:cubicBezTo>
                        <a:pt x="114" y="24"/>
                        <a:pt x="113" y="25"/>
                        <a:pt x="114" y="26"/>
                      </a:cubicBezTo>
                      <a:cubicBezTo>
                        <a:pt x="113" y="26"/>
                        <a:pt x="113" y="27"/>
                        <a:pt x="113" y="27"/>
                      </a:cubicBezTo>
                      <a:cubicBezTo>
                        <a:pt x="113" y="28"/>
                        <a:pt x="114" y="27"/>
                        <a:pt x="113" y="27"/>
                      </a:cubicBezTo>
                      <a:cubicBezTo>
                        <a:pt x="114" y="27"/>
                        <a:pt x="114" y="28"/>
                        <a:pt x="114" y="28"/>
                      </a:cubicBezTo>
                      <a:cubicBezTo>
                        <a:pt x="115" y="28"/>
                        <a:pt x="115" y="29"/>
                        <a:pt x="116" y="29"/>
                      </a:cubicBezTo>
                      <a:cubicBezTo>
                        <a:pt x="116" y="29"/>
                        <a:pt x="116" y="29"/>
                        <a:pt x="116" y="30"/>
                      </a:cubicBezTo>
                      <a:cubicBezTo>
                        <a:pt x="116" y="31"/>
                        <a:pt x="117" y="31"/>
                        <a:pt x="117" y="32"/>
                      </a:cubicBezTo>
                      <a:cubicBezTo>
                        <a:pt x="118" y="32"/>
                        <a:pt x="117" y="33"/>
                        <a:pt x="117" y="33"/>
                      </a:cubicBezTo>
                      <a:cubicBezTo>
                        <a:pt x="118" y="34"/>
                        <a:pt x="119" y="35"/>
                        <a:pt x="118" y="37"/>
                      </a:cubicBezTo>
                      <a:cubicBezTo>
                        <a:pt x="117" y="36"/>
                        <a:pt x="119" y="35"/>
                        <a:pt x="117" y="35"/>
                      </a:cubicBezTo>
                      <a:cubicBezTo>
                        <a:pt x="117" y="36"/>
                        <a:pt x="118" y="37"/>
                        <a:pt x="119" y="38"/>
                      </a:cubicBezTo>
                      <a:cubicBezTo>
                        <a:pt x="120" y="38"/>
                        <a:pt x="121" y="39"/>
                        <a:pt x="120" y="41"/>
                      </a:cubicBezTo>
                      <a:cubicBezTo>
                        <a:pt x="123" y="42"/>
                        <a:pt x="120" y="42"/>
                        <a:pt x="121" y="43"/>
                      </a:cubicBezTo>
                      <a:cubicBezTo>
                        <a:pt x="121" y="44"/>
                        <a:pt x="120" y="46"/>
                        <a:pt x="119" y="46"/>
                      </a:cubicBezTo>
                      <a:cubicBezTo>
                        <a:pt x="119" y="46"/>
                        <a:pt x="120" y="46"/>
                        <a:pt x="121" y="47"/>
                      </a:cubicBezTo>
                      <a:cubicBezTo>
                        <a:pt x="121" y="48"/>
                        <a:pt x="119" y="46"/>
                        <a:pt x="119" y="48"/>
                      </a:cubicBezTo>
                      <a:cubicBezTo>
                        <a:pt x="119" y="48"/>
                        <a:pt x="121" y="47"/>
                        <a:pt x="121" y="49"/>
                      </a:cubicBezTo>
                      <a:cubicBezTo>
                        <a:pt x="121" y="49"/>
                        <a:pt x="121" y="48"/>
                        <a:pt x="120" y="48"/>
                      </a:cubicBezTo>
                      <a:cubicBezTo>
                        <a:pt x="120" y="48"/>
                        <a:pt x="120" y="48"/>
                        <a:pt x="120" y="49"/>
                      </a:cubicBezTo>
                      <a:cubicBezTo>
                        <a:pt x="120" y="49"/>
                        <a:pt x="120" y="50"/>
                        <a:pt x="121" y="51"/>
                      </a:cubicBezTo>
                      <a:cubicBezTo>
                        <a:pt x="121" y="51"/>
                        <a:pt x="121" y="52"/>
                        <a:pt x="121" y="53"/>
                      </a:cubicBezTo>
                      <a:cubicBezTo>
                        <a:pt x="121" y="54"/>
                        <a:pt x="121" y="55"/>
                        <a:pt x="121" y="55"/>
                      </a:cubicBezTo>
                      <a:cubicBezTo>
                        <a:pt x="121" y="56"/>
                        <a:pt x="121" y="56"/>
                        <a:pt x="121" y="56"/>
                      </a:cubicBezTo>
                      <a:cubicBezTo>
                        <a:pt x="122" y="56"/>
                        <a:pt x="122" y="56"/>
                        <a:pt x="123" y="56"/>
                      </a:cubicBezTo>
                      <a:cubicBezTo>
                        <a:pt x="122" y="57"/>
                        <a:pt x="121" y="57"/>
                        <a:pt x="121" y="59"/>
                      </a:cubicBezTo>
                      <a:cubicBezTo>
                        <a:pt x="120" y="59"/>
                        <a:pt x="121" y="58"/>
                        <a:pt x="121" y="58"/>
                      </a:cubicBezTo>
                      <a:cubicBezTo>
                        <a:pt x="120" y="58"/>
                        <a:pt x="120" y="58"/>
                        <a:pt x="119" y="58"/>
                      </a:cubicBezTo>
                      <a:cubicBezTo>
                        <a:pt x="121" y="60"/>
                        <a:pt x="119" y="61"/>
                        <a:pt x="120" y="63"/>
                      </a:cubicBezTo>
                      <a:cubicBezTo>
                        <a:pt x="119" y="68"/>
                        <a:pt x="118" y="75"/>
                        <a:pt x="116" y="81"/>
                      </a:cubicBezTo>
                      <a:cubicBezTo>
                        <a:pt x="116" y="81"/>
                        <a:pt x="116" y="81"/>
                        <a:pt x="116" y="81"/>
                      </a:cubicBezTo>
                      <a:cubicBezTo>
                        <a:pt x="116" y="82"/>
                        <a:pt x="116" y="82"/>
                        <a:pt x="116" y="82"/>
                      </a:cubicBezTo>
                      <a:cubicBezTo>
                        <a:pt x="115" y="86"/>
                        <a:pt x="113" y="90"/>
                        <a:pt x="112" y="93"/>
                      </a:cubicBezTo>
                      <a:cubicBezTo>
                        <a:pt x="113" y="94"/>
                        <a:pt x="112" y="92"/>
                        <a:pt x="114" y="92"/>
                      </a:cubicBezTo>
                      <a:cubicBezTo>
                        <a:pt x="114" y="92"/>
                        <a:pt x="113" y="90"/>
                        <a:pt x="114" y="91"/>
                      </a:cubicBezTo>
                      <a:cubicBezTo>
                        <a:pt x="113" y="89"/>
                        <a:pt x="116" y="88"/>
                        <a:pt x="115" y="86"/>
                      </a:cubicBezTo>
                      <a:cubicBezTo>
                        <a:pt x="116" y="87"/>
                        <a:pt x="117" y="88"/>
                        <a:pt x="116" y="90"/>
                      </a:cubicBezTo>
                      <a:cubicBezTo>
                        <a:pt x="114" y="90"/>
                        <a:pt x="116" y="89"/>
                        <a:pt x="116" y="88"/>
                      </a:cubicBezTo>
                      <a:cubicBezTo>
                        <a:pt x="115" y="88"/>
                        <a:pt x="114" y="91"/>
                        <a:pt x="116" y="91"/>
                      </a:cubicBezTo>
                      <a:cubicBezTo>
                        <a:pt x="116" y="92"/>
                        <a:pt x="114" y="93"/>
                        <a:pt x="115" y="93"/>
                      </a:cubicBezTo>
                      <a:cubicBezTo>
                        <a:pt x="114" y="93"/>
                        <a:pt x="112" y="95"/>
                        <a:pt x="112" y="93"/>
                      </a:cubicBezTo>
                      <a:cubicBezTo>
                        <a:pt x="111" y="94"/>
                        <a:pt x="113" y="95"/>
                        <a:pt x="114" y="93"/>
                      </a:cubicBezTo>
                      <a:cubicBezTo>
                        <a:pt x="114" y="94"/>
                        <a:pt x="113" y="95"/>
                        <a:pt x="114" y="95"/>
                      </a:cubicBezTo>
                      <a:cubicBezTo>
                        <a:pt x="113" y="95"/>
                        <a:pt x="112" y="96"/>
                        <a:pt x="112" y="95"/>
                      </a:cubicBezTo>
                      <a:cubicBezTo>
                        <a:pt x="111" y="96"/>
                        <a:pt x="111" y="96"/>
                        <a:pt x="110" y="97"/>
                      </a:cubicBezTo>
                      <a:cubicBezTo>
                        <a:pt x="110" y="97"/>
                        <a:pt x="111" y="98"/>
                        <a:pt x="112" y="98"/>
                      </a:cubicBezTo>
                      <a:cubicBezTo>
                        <a:pt x="110" y="99"/>
                        <a:pt x="112" y="103"/>
                        <a:pt x="109" y="103"/>
                      </a:cubicBezTo>
                      <a:cubicBezTo>
                        <a:pt x="109" y="104"/>
                        <a:pt x="109" y="105"/>
                        <a:pt x="108" y="105"/>
                      </a:cubicBezTo>
                      <a:cubicBezTo>
                        <a:pt x="108" y="106"/>
                        <a:pt x="108" y="107"/>
                        <a:pt x="108" y="108"/>
                      </a:cubicBezTo>
                      <a:cubicBezTo>
                        <a:pt x="107" y="110"/>
                        <a:pt x="107" y="112"/>
                        <a:pt x="108" y="114"/>
                      </a:cubicBezTo>
                      <a:cubicBezTo>
                        <a:pt x="108" y="115"/>
                        <a:pt x="106" y="114"/>
                        <a:pt x="105" y="114"/>
                      </a:cubicBezTo>
                      <a:close/>
                      <a:moveTo>
                        <a:pt x="9" y="72"/>
                      </a:moveTo>
                      <a:cubicBezTo>
                        <a:pt x="9" y="73"/>
                        <a:pt x="8" y="73"/>
                        <a:pt x="7" y="74"/>
                      </a:cubicBezTo>
                      <a:cubicBezTo>
                        <a:pt x="8" y="75"/>
                        <a:pt x="9" y="75"/>
                        <a:pt x="10" y="75"/>
                      </a:cubicBezTo>
                      <a:cubicBezTo>
                        <a:pt x="10" y="74"/>
                        <a:pt x="10" y="74"/>
                        <a:pt x="10" y="74"/>
                      </a:cubicBezTo>
                      <a:cubicBezTo>
                        <a:pt x="9" y="74"/>
                        <a:pt x="9" y="75"/>
                        <a:pt x="9" y="74"/>
                      </a:cubicBezTo>
                      <a:cubicBezTo>
                        <a:pt x="9" y="74"/>
                        <a:pt x="10" y="72"/>
                        <a:pt x="9" y="72"/>
                      </a:cubicBezTo>
                      <a:close/>
                      <a:moveTo>
                        <a:pt x="5" y="68"/>
                      </a:moveTo>
                      <a:cubicBezTo>
                        <a:pt x="6" y="70"/>
                        <a:pt x="6" y="70"/>
                        <a:pt x="6" y="70"/>
                      </a:cubicBezTo>
                      <a:cubicBezTo>
                        <a:pt x="7" y="70"/>
                        <a:pt x="8" y="69"/>
                        <a:pt x="7" y="68"/>
                      </a:cubicBezTo>
                      <a:cubicBezTo>
                        <a:pt x="7" y="68"/>
                        <a:pt x="6" y="69"/>
                        <a:pt x="6" y="69"/>
                      </a:cubicBezTo>
                      <a:cubicBezTo>
                        <a:pt x="6" y="68"/>
                        <a:pt x="6" y="68"/>
                        <a:pt x="5" y="68"/>
                      </a:cubicBezTo>
                      <a:close/>
                      <a:moveTo>
                        <a:pt x="5" y="64"/>
                      </a:moveTo>
                      <a:cubicBezTo>
                        <a:pt x="6" y="65"/>
                        <a:pt x="7" y="65"/>
                        <a:pt x="6" y="66"/>
                      </a:cubicBezTo>
                      <a:cubicBezTo>
                        <a:pt x="7" y="66"/>
                        <a:pt x="7" y="65"/>
                        <a:pt x="7" y="64"/>
                      </a:cubicBezTo>
                      <a:cubicBezTo>
                        <a:pt x="6" y="64"/>
                        <a:pt x="6" y="64"/>
                        <a:pt x="5" y="64"/>
                      </a:cubicBezTo>
                      <a:close/>
                      <a:moveTo>
                        <a:pt x="95" y="11"/>
                      </a:moveTo>
                      <a:cubicBezTo>
                        <a:pt x="96" y="13"/>
                        <a:pt x="93" y="13"/>
                        <a:pt x="94" y="14"/>
                      </a:cubicBezTo>
                      <a:cubicBezTo>
                        <a:pt x="95" y="14"/>
                        <a:pt x="97" y="11"/>
                        <a:pt x="95" y="11"/>
                      </a:cubicBezTo>
                      <a:close/>
                      <a:moveTo>
                        <a:pt x="111" y="29"/>
                      </a:moveTo>
                      <a:cubicBezTo>
                        <a:pt x="111" y="29"/>
                        <a:pt x="112" y="28"/>
                        <a:pt x="112" y="27"/>
                      </a:cubicBezTo>
                      <a:cubicBezTo>
                        <a:pt x="111" y="28"/>
                        <a:pt x="111" y="27"/>
                        <a:pt x="110" y="29"/>
                      </a:cubicBezTo>
                      <a:cubicBezTo>
                        <a:pt x="110" y="28"/>
                        <a:pt x="110" y="28"/>
                        <a:pt x="109" y="28"/>
                      </a:cubicBezTo>
                      <a:cubicBezTo>
                        <a:pt x="110" y="29"/>
                        <a:pt x="110" y="29"/>
                        <a:pt x="111"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56"/>
                <p:cNvSpPr>
                  <a:spLocks noEditPoints="1"/>
                </p:cNvSpPr>
                <p:nvPr/>
              </p:nvSpPr>
              <p:spPr bwMode="auto">
                <a:xfrm rot="976095">
                  <a:off x="5619085" y="4880207"/>
                  <a:ext cx="864337" cy="693991"/>
                </a:xfrm>
                <a:custGeom>
                  <a:avLst/>
                  <a:gdLst>
                    <a:gd name="T0" fmla="*/ 38 w 51"/>
                    <a:gd name="T1" fmla="*/ 31 h 41"/>
                    <a:gd name="T2" fmla="*/ 43 w 51"/>
                    <a:gd name="T3" fmla="*/ 26 h 41"/>
                    <a:gd name="T4" fmla="*/ 43 w 51"/>
                    <a:gd name="T5" fmla="*/ 25 h 41"/>
                    <a:gd name="T6" fmla="*/ 42 w 51"/>
                    <a:gd name="T7" fmla="*/ 24 h 41"/>
                    <a:gd name="T8" fmla="*/ 42 w 51"/>
                    <a:gd name="T9" fmla="*/ 24 h 41"/>
                    <a:gd name="T10" fmla="*/ 40 w 51"/>
                    <a:gd name="T11" fmla="*/ 24 h 41"/>
                    <a:gd name="T12" fmla="*/ 35 w 51"/>
                    <a:gd name="T13" fmla="*/ 22 h 41"/>
                    <a:gd name="T14" fmla="*/ 29 w 51"/>
                    <a:gd name="T15" fmla="*/ 25 h 41"/>
                    <a:gd name="T16" fmla="*/ 26 w 51"/>
                    <a:gd name="T17" fmla="*/ 26 h 41"/>
                    <a:gd name="T18" fmla="*/ 23 w 51"/>
                    <a:gd name="T19" fmla="*/ 27 h 41"/>
                    <a:gd name="T20" fmla="*/ 14 w 51"/>
                    <a:gd name="T21" fmla="*/ 25 h 41"/>
                    <a:gd name="T22" fmla="*/ 21 w 51"/>
                    <a:gd name="T23" fmla="*/ 23 h 41"/>
                    <a:gd name="T24" fmla="*/ 24 w 51"/>
                    <a:gd name="T25" fmla="*/ 21 h 41"/>
                    <a:gd name="T26" fmla="*/ 28 w 51"/>
                    <a:gd name="T27" fmla="*/ 19 h 41"/>
                    <a:gd name="T28" fmla="*/ 31 w 51"/>
                    <a:gd name="T29" fmla="*/ 18 h 41"/>
                    <a:gd name="T30" fmla="*/ 35 w 51"/>
                    <a:gd name="T31" fmla="*/ 17 h 41"/>
                    <a:gd name="T32" fmla="*/ 39 w 51"/>
                    <a:gd name="T33" fmla="*/ 12 h 41"/>
                    <a:gd name="T34" fmla="*/ 44 w 51"/>
                    <a:gd name="T35" fmla="*/ 9 h 41"/>
                    <a:gd name="T36" fmla="*/ 44 w 51"/>
                    <a:gd name="T37" fmla="*/ 10 h 41"/>
                    <a:gd name="T38" fmla="*/ 35 w 51"/>
                    <a:gd name="T39" fmla="*/ 9 h 41"/>
                    <a:gd name="T40" fmla="*/ 27 w 51"/>
                    <a:gd name="T41" fmla="*/ 11 h 41"/>
                    <a:gd name="T42" fmla="*/ 8 w 51"/>
                    <a:gd name="T43" fmla="*/ 23 h 41"/>
                    <a:gd name="T44" fmla="*/ 6 w 51"/>
                    <a:gd name="T45" fmla="*/ 27 h 41"/>
                    <a:gd name="T46" fmla="*/ 1 w 51"/>
                    <a:gd name="T47" fmla="*/ 26 h 41"/>
                    <a:gd name="T48" fmla="*/ 6 w 51"/>
                    <a:gd name="T49" fmla="*/ 18 h 41"/>
                    <a:gd name="T50" fmla="*/ 15 w 51"/>
                    <a:gd name="T51" fmla="*/ 11 h 41"/>
                    <a:gd name="T52" fmla="*/ 25 w 51"/>
                    <a:gd name="T53" fmla="*/ 6 h 41"/>
                    <a:gd name="T54" fmla="*/ 30 w 51"/>
                    <a:gd name="T55" fmla="*/ 4 h 41"/>
                    <a:gd name="T56" fmla="*/ 32 w 51"/>
                    <a:gd name="T57" fmla="*/ 2 h 41"/>
                    <a:gd name="T58" fmla="*/ 36 w 51"/>
                    <a:gd name="T59" fmla="*/ 2 h 41"/>
                    <a:gd name="T60" fmla="*/ 40 w 51"/>
                    <a:gd name="T61" fmla="*/ 0 h 41"/>
                    <a:gd name="T62" fmla="*/ 42 w 51"/>
                    <a:gd name="T63" fmla="*/ 3 h 41"/>
                    <a:gd name="T64" fmla="*/ 45 w 51"/>
                    <a:gd name="T65" fmla="*/ 2 h 41"/>
                    <a:gd name="T66" fmla="*/ 48 w 51"/>
                    <a:gd name="T67" fmla="*/ 6 h 41"/>
                    <a:gd name="T68" fmla="*/ 50 w 51"/>
                    <a:gd name="T69" fmla="*/ 6 h 41"/>
                    <a:gd name="T70" fmla="*/ 46 w 51"/>
                    <a:gd name="T71" fmla="*/ 18 h 41"/>
                    <a:gd name="T72" fmla="*/ 31 w 51"/>
                    <a:gd name="T73" fmla="*/ 27 h 41"/>
                    <a:gd name="T74" fmla="*/ 30 w 51"/>
                    <a:gd name="T75" fmla="*/ 23 h 41"/>
                    <a:gd name="T76" fmla="*/ 29 w 51"/>
                    <a:gd name="T77" fmla="*/ 25 h 41"/>
                    <a:gd name="T78" fmla="*/ 27 w 51"/>
                    <a:gd name="T79" fmla="*/ 26 h 41"/>
                    <a:gd name="T80" fmla="*/ 24 w 51"/>
                    <a:gd name="T81" fmla="*/ 26 h 41"/>
                    <a:gd name="T82" fmla="*/ 19 w 51"/>
                    <a:gd name="T83" fmla="*/ 29 h 41"/>
                    <a:gd name="T84" fmla="*/ 13 w 51"/>
                    <a:gd name="T85" fmla="*/ 28 h 41"/>
                    <a:gd name="T86" fmla="*/ 16 w 51"/>
                    <a:gd name="T87" fmla="*/ 28 h 41"/>
                    <a:gd name="T88" fmla="*/ 19 w 51"/>
                    <a:gd name="T89" fmla="*/ 27 h 41"/>
                    <a:gd name="T90" fmla="*/ 23 w 51"/>
                    <a:gd name="T91" fmla="*/ 24 h 41"/>
                    <a:gd name="T92" fmla="*/ 26 w 51"/>
                    <a:gd name="T93" fmla="*/ 22 h 41"/>
                    <a:gd name="T94" fmla="*/ 30 w 51"/>
                    <a:gd name="T95" fmla="*/ 19 h 41"/>
                    <a:gd name="T96" fmla="*/ 33 w 51"/>
                    <a:gd name="T97" fmla="*/ 18 h 41"/>
                    <a:gd name="T98" fmla="*/ 38 w 51"/>
                    <a:gd name="T99" fmla="*/ 17 h 41"/>
                    <a:gd name="T100" fmla="*/ 45 w 51"/>
                    <a:gd name="T101" fmla="*/ 17 h 41"/>
                    <a:gd name="T102" fmla="*/ 48 w 51"/>
                    <a:gd name="T103" fmla="*/ 20 h 41"/>
                    <a:gd name="T104" fmla="*/ 49 w 51"/>
                    <a:gd name="T105" fmla="*/ 23 h 41"/>
                    <a:gd name="T106" fmla="*/ 37 w 51"/>
                    <a:gd name="T107" fmla="*/ 37 h 41"/>
                    <a:gd name="T108" fmla="*/ 38 w 51"/>
                    <a:gd name="T109" fmla="*/ 38 h 41"/>
                    <a:gd name="T110" fmla="*/ 35 w 51"/>
                    <a:gd name="T111" fmla="*/ 38 h 41"/>
                    <a:gd name="T112" fmla="*/ 38 w 51"/>
                    <a:gd name="T113" fmla="*/ 6 h 41"/>
                    <a:gd name="T114" fmla="*/ 41 w 51"/>
                    <a:gd name="T115" fmla="*/ 6 h 41"/>
                    <a:gd name="T116" fmla="*/ 43 w 51"/>
                    <a:gd name="T117" fmla="*/ 6 h 41"/>
                    <a:gd name="T118" fmla="*/ 34 w 51"/>
                    <a:gd name="T119"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41">
                      <a:moveTo>
                        <a:pt x="25" y="38"/>
                      </a:moveTo>
                      <a:cubicBezTo>
                        <a:pt x="28" y="36"/>
                        <a:pt x="30" y="34"/>
                        <a:pt x="33" y="33"/>
                      </a:cubicBezTo>
                      <a:cubicBezTo>
                        <a:pt x="33" y="33"/>
                        <a:pt x="33" y="33"/>
                        <a:pt x="34" y="33"/>
                      </a:cubicBezTo>
                      <a:cubicBezTo>
                        <a:pt x="34" y="33"/>
                        <a:pt x="34" y="33"/>
                        <a:pt x="33" y="32"/>
                      </a:cubicBezTo>
                      <a:cubicBezTo>
                        <a:pt x="35" y="32"/>
                        <a:pt x="36" y="32"/>
                        <a:pt x="36" y="31"/>
                      </a:cubicBezTo>
                      <a:cubicBezTo>
                        <a:pt x="37" y="32"/>
                        <a:pt x="37" y="29"/>
                        <a:pt x="38" y="31"/>
                      </a:cubicBezTo>
                      <a:cubicBezTo>
                        <a:pt x="37" y="29"/>
                        <a:pt x="39" y="29"/>
                        <a:pt x="39" y="28"/>
                      </a:cubicBezTo>
                      <a:cubicBezTo>
                        <a:pt x="40" y="30"/>
                        <a:pt x="40" y="29"/>
                        <a:pt x="40" y="28"/>
                      </a:cubicBezTo>
                      <a:cubicBezTo>
                        <a:pt x="40" y="27"/>
                        <a:pt x="42" y="28"/>
                        <a:pt x="41" y="27"/>
                      </a:cubicBezTo>
                      <a:cubicBezTo>
                        <a:pt x="42" y="28"/>
                        <a:pt x="41" y="27"/>
                        <a:pt x="42" y="28"/>
                      </a:cubicBezTo>
                      <a:cubicBezTo>
                        <a:pt x="43" y="27"/>
                        <a:pt x="42" y="26"/>
                        <a:pt x="43" y="27"/>
                      </a:cubicBezTo>
                      <a:cubicBezTo>
                        <a:pt x="43" y="26"/>
                        <a:pt x="43" y="26"/>
                        <a:pt x="43" y="26"/>
                      </a:cubicBezTo>
                      <a:cubicBezTo>
                        <a:pt x="43" y="25"/>
                        <a:pt x="43" y="25"/>
                        <a:pt x="44" y="25"/>
                      </a:cubicBezTo>
                      <a:cubicBezTo>
                        <a:pt x="43" y="25"/>
                        <a:pt x="43" y="25"/>
                        <a:pt x="42" y="25"/>
                      </a:cubicBezTo>
                      <a:cubicBezTo>
                        <a:pt x="43" y="25"/>
                        <a:pt x="43" y="25"/>
                        <a:pt x="44" y="25"/>
                      </a:cubicBezTo>
                      <a:cubicBezTo>
                        <a:pt x="43" y="25"/>
                        <a:pt x="43" y="25"/>
                        <a:pt x="42" y="25"/>
                      </a:cubicBezTo>
                      <a:cubicBezTo>
                        <a:pt x="43" y="25"/>
                        <a:pt x="43" y="25"/>
                        <a:pt x="44" y="25"/>
                      </a:cubicBezTo>
                      <a:cubicBezTo>
                        <a:pt x="44" y="25"/>
                        <a:pt x="43" y="25"/>
                        <a:pt x="43" y="25"/>
                      </a:cubicBezTo>
                      <a:cubicBezTo>
                        <a:pt x="43" y="25"/>
                        <a:pt x="43" y="25"/>
                        <a:pt x="43" y="24"/>
                      </a:cubicBezTo>
                      <a:cubicBezTo>
                        <a:pt x="43" y="24"/>
                        <a:pt x="43" y="25"/>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3"/>
                      </a:cubicBezTo>
                      <a:cubicBezTo>
                        <a:pt x="41" y="24"/>
                        <a:pt x="41" y="24"/>
                        <a:pt x="41" y="24"/>
                      </a:cubicBezTo>
                      <a:cubicBezTo>
                        <a:pt x="41" y="23"/>
                        <a:pt x="41" y="23"/>
                        <a:pt x="41" y="23"/>
                      </a:cubicBezTo>
                      <a:cubicBezTo>
                        <a:pt x="40" y="24"/>
                        <a:pt x="41" y="22"/>
                        <a:pt x="41" y="24"/>
                      </a:cubicBezTo>
                      <a:cubicBezTo>
                        <a:pt x="41" y="24"/>
                        <a:pt x="40" y="24"/>
                        <a:pt x="40" y="24"/>
                      </a:cubicBezTo>
                      <a:cubicBezTo>
                        <a:pt x="40" y="23"/>
                        <a:pt x="40" y="22"/>
                        <a:pt x="40" y="23"/>
                      </a:cubicBezTo>
                      <a:cubicBezTo>
                        <a:pt x="39" y="23"/>
                        <a:pt x="40" y="23"/>
                        <a:pt x="40" y="24"/>
                      </a:cubicBezTo>
                      <a:cubicBezTo>
                        <a:pt x="39" y="23"/>
                        <a:pt x="39" y="23"/>
                        <a:pt x="38" y="22"/>
                      </a:cubicBezTo>
                      <a:cubicBezTo>
                        <a:pt x="37" y="24"/>
                        <a:pt x="36" y="23"/>
                        <a:pt x="36" y="24"/>
                      </a:cubicBezTo>
                      <a:cubicBezTo>
                        <a:pt x="36" y="23"/>
                        <a:pt x="35" y="22"/>
                        <a:pt x="36" y="22"/>
                      </a:cubicBezTo>
                      <a:cubicBezTo>
                        <a:pt x="36" y="21"/>
                        <a:pt x="35" y="22"/>
                        <a:pt x="35" y="22"/>
                      </a:cubicBezTo>
                      <a:cubicBezTo>
                        <a:pt x="36" y="23"/>
                        <a:pt x="35" y="23"/>
                        <a:pt x="36" y="24"/>
                      </a:cubicBezTo>
                      <a:cubicBezTo>
                        <a:pt x="35" y="25"/>
                        <a:pt x="35" y="23"/>
                        <a:pt x="34" y="23"/>
                      </a:cubicBezTo>
                      <a:cubicBezTo>
                        <a:pt x="35" y="25"/>
                        <a:pt x="32" y="25"/>
                        <a:pt x="32" y="24"/>
                      </a:cubicBezTo>
                      <a:cubicBezTo>
                        <a:pt x="32" y="24"/>
                        <a:pt x="32" y="25"/>
                        <a:pt x="32" y="25"/>
                      </a:cubicBezTo>
                      <a:cubicBezTo>
                        <a:pt x="31" y="24"/>
                        <a:pt x="30" y="26"/>
                        <a:pt x="29" y="26"/>
                      </a:cubicBezTo>
                      <a:cubicBezTo>
                        <a:pt x="29" y="26"/>
                        <a:pt x="29" y="25"/>
                        <a:pt x="29" y="25"/>
                      </a:cubicBezTo>
                      <a:cubicBezTo>
                        <a:pt x="29" y="26"/>
                        <a:pt x="29" y="27"/>
                        <a:pt x="28" y="27"/>
                      </a:cubicBezTo>
                      <a:cubicBezTo>
                        <a:pt x="28" y="25"/>
                        <a:pt x="27" y="26"/>
                        <a:pt x="27" y="26"/>
                      </a:cubicBezTo>
                      <a:cubicBezTo>
                        <a:pt x="27" y="26"/>
                        <a:pt x="27" y="26"/>
                        <a:pt x="27" y="27"/>
                      </a:cubicBezTo>
                      <a:cubicBezTo>
                        <a:pt x="27" y="27"/>
                        <a:pt x="27" y="26"/>
                        <a:pt x="27" y="27"/>
                      </a:cubicBezTo>
                      <a:cubicBezTo>
                        <a:pt x="27" y="27"/>
                        <a:pt x="27" y="26"/>
                        <a:pt x="27" y="26"/>
                      </a:cubicBezTo>
                      <a:cubicBezTo>
                        <a:pt x="26" y="25"/>
                        <a:pt x="26" y="27"/>
                        <a:pt x="26" y="26"/>
                      </a:cubicBezTo>
                      <a:cubicBezTo>
                        <a:pt x="26" y="27"/>
                        <a:pt x="26" y="27"/>
                        <a:pt x="26" y="27"/>
                      </a:cubicBezTo>
                      <a:cubicBezTo>
                        <a:pt x="26" y="27"/>
                        <a:pt x="26" y="28"/>
                        <a:pt x="26" y="28"/>
                      </a:cubicBezTo>
                      <a:cubicBezTo>
                        <a:pt x="25" y="28"/>
                        <a:pt x="25" y="27"/>
                        <a:pt x="24" y="28"/>
                      </a:cubicBezTo>
                      <a:cubicBezTo>
                        <a:pt x="23" y="27"/>
                        <a:pt x="24" y="27"/>
                        <a:pt x="23" y="25"/>
                      </a:cubicBezTo>
                      <a:cubicBezTo>
                        <a:pt x="23" y="26"/>
                        <a:pt x="24" y="27"/>
                        <a:pt x="24" y="28"/>
                      </a:cubicBezTo>
                      <a:cubicBezTo>
                        <a:pt x="23" y="28"/>
                        <a:pt x="23" y="28"/>
                        <a:pt x="23" y="27"/>
                      </a:cubicBezTo>
                      <a:cubicBezTo>
                        <a:pt x="23" y="28"/>
                        <a:pt x="21" y="28"/>
                        <a:pt x="21" y="30"/>
                      </a:cubicBezTo>
                      <a:cubicBezTo>
                        <a:pt x="19" y="29"/>
                        <a:pt x="19" y="31"/>
                        <a:pt x="16" y="32"/>
                      </a:cubicBezTo>
                      <a:cubicBezTo>
                        <a:pt x="16" y="32"/>
                        <a:pt x="16" y="31"/>
                        <a:pt x="16" y="31"/>
                      </a:cubicBezTo>
                      <a:cubicBezTo>
                        <a:pt x="15" y="31"/>
                        <a:pt x="17" y="32"/>
                        <a:pt x="16" y="32"/>
                      </a:cubicBezTo>
                      <a:cubicBezTo>
                        <a:pt x="16" y="32"/>
                        <a:pt x="16" y="32"/>
                        <a:pt x="16" y="33"/>
                      </a:cubicBezTo>
                      <a:cubicBezTo>
                        <a:pt x="15" y="30"/>
                        <a:pt x="14" y="28"/>
                        <a:pt x="14" y="25"/>
                      </a:cubicBezTo>
                      <a:cubicBezTo>
                        <a:pt x="14" y="25"/>
                        <a:pt x="14" y="24"/>
                        <a:pt x="14" y="26"/>
                      </a:cubicBezTo>
                      <a:cubicBezTo>
                        <a:pt x="15" y="24"/>
                        <a:pt x="15" y="25"/>
                        <a:pt x="15" y="24"/>
                      </a:cubicBezTo>
                      <a:cubicBezTo>
                        <a:pt x="16" y="26"/>
                        <a:pt x="16" y="26"/>
                        <a:pt x="16" y="26"/>
                      </a:cubicBezTo>
                      <a:cubicBezTo>
                        <a:pt x="16" y="24"/>
                        <a:pt x="17" y="24"/>
                        <a:pt x="17" y="24"/>
                      </a:cubicBezTo>
                      <a:cubicBezTo>
                        <a:pt x="18" y="24"/>
                        <a:pt x="19" y="24"/>
                        <a:pt x="19" y="23"/>
                      </a:cubicBezTo>
                      <a:cubicBezTo>
                        <a:pt x="20" y="23"/>
                        <a:pt x="20" y="23"/>
                        <a:pt x="21" y="23"/>
                      </a:cubicBezTo>
                      <a:cubicBezTo>
                        <a:pt x="21" y="23"/>
                        <a:pt x="21" y="22"/>
                        <a:pt x="21" y="23"/>
                      </a:cubicBezTo>
                      <a:cubicBezTo>
                        <a:pt x="22" y="23"/>
                        <a:pt x="21" y="23"/>
                        <a:pt x="21" y="22"/>
                      </a:cubicBezTo>
                      <a:cubicBezTo>
                        <a:pt x="22" y="22"/>
                        <a:pt x="23" y="24"/>
                        <a:pt x="23" y="21"/>
                      </a:cubicBezTo>
                      <a:cubicBezTo>
                        <a:pt x="23" y="21"/>
                        <a:pt x="23" y="22"/>
                        <a:pt x="23" y="21"/>
                      </a:cubicBezTo>
                      <a:cubicBezTo>
                        <a:pt x="23" y="21"/>
                        <a:pt x="24" y="21"/>
                        <a:pt x="24" y="22"/>
                      </a:cubicBezTo>
                      <a:cubicBezTo>
                        <a:pt x="24" y="22"/>
                        <a:pt x="24" y="22"/>
                        <a:pt x="24" y="21"/>
                      </a:cubicBezTo>
                      <a:cubicBezTo>
                        <a:pt x="24" y="21"/>
                        <a:pt x="24" y="22"/>
                        <a:pt x="25" y="22"/>
                      </a:cubicBezTo>
                      <a:cubicBezTo>
                        <a:pt x="24" y="20"/>
                        <a:pt x="26" y="22"/>
                        <a:pt x="25" y="21"/>
                      </a:cubicBezTo>
                      <a:cubicBezTo>
                        <a:pt x="26" y="22"/>
                        <a:pt x="26" y="20"/>
                        <a:pt x="27" y="21"/>
                      </a:cubicBezTo>
                      <a:cubicBezTo>
                        <a:pt x="27" y="20"/>
                        <a:pt x="28" y="20"/>
                        <a:pt x="28" y="20"/>
                      </a:cubicBezTo>
                      <a:cubicBezTo>
                        <a:pt x="28" y="21"/>
                        <a:pt x="28" y="20"/>
                        <a:pt x="29" y="21"/>
                      </a:cubicBezTo>
                      <a:cubicBezTo>
                        <a:pt x="29" y="20"/>
                        <a:pt x="28" y="20"/>
                        <a:pt x="28" y="19"/>
                      </a:cubicBezTo>
                      <a:cubicBezTo>
                        <a:pt x="29" y="19"/>
                        <a:pt x="29" y="18"/>
                        <a:pt x="30" y="20"/>
                      </a:cubicBezTo>
                      <a:cubicBezTo>
                        <a:pt x="30" y="20"/>
                        <a:pt x="30" y="19"/>
                        <a:pt x="29" y="19"/>
                      </a:cubicBezTo>
                      <a:cubicBezTo>
                        <a:pt x="30" y="19"/>
                        <a:pt x="30" y="20"/>
                        <a:pt x="31" y="20"/>
                      </a:cubicBezTo>
                      <a:cubicBezTo>
                        <a:pt x="31" y="21"/>
                        <a:pt x="31" y="21"/>
                        <a:pt x="31" y="21"/>
                      </a:cubicBezTo>
                      <a:cubicBezTo>
                        <a:pt x="31" y="20"/>
                        <a:pt x="31" y="20"/>
                        <a:pt x="30" y="19"/>
                      </a:cubicBezTo>
                      <a:cubicBezTo>
                        <a:pt x="31" y="19"/>
                        <a:pt x="30" y="18"/>
                        <a:pt x="31" y="18"/>
                      </a:cubicBezTo>
                      <a:cubicBezTo>
                        <a:pt x="33" y="20"/>
                        <a:pt x="30" y="17"/>
                        <a:pt x="31" y="17"/>
                      </a:cubicBezTo>
                      <a:cubicBezTo>
                        <a:pt x="32" y="18"/>
                        <a:pt x="32" y="18"/>
                        <a:pt x="32" y="19"/>
                      </a:cubicBezTo>
                      <a:cubicBezTo>
                        <a:pt x="32" y="18"/>
                        <a:pt x="32" y="17"/>
                        <a:pt x="33" y="18"/>
                      </a:cubicBezTo>
                      <a:cubicBezTo>
                        <a:pt x="33" y="17"/>
                        <a:pt x="32" y="17"/>
                        <a:pt x="32" y="17"/>
                      </a:cubicBezTo>
                      <a:cubicBezTo>
                        <a:pt x="32" y="16"/>
                        <a:pt x="34" y="18"/>
                        <a:pt x="34" y="16"/>
                      </a:cubicBezTo>
                      <a:cubicBezTo>
                        <a:pt x="34" y="16"/>
                        <a:pt x="35" y="17"/>
                        <a:pt x="35" y="17"/>
                      </a:cubicBezTo>
                      <a:cubicBezTo>
                        <a:pt x="35" y="15"/>
                        <a:pt x="35" y="15"/>
                        <a:pt x="37" y="16"/>
                      </a:cubicBezTo>
                      <a:cubicBezTo>
                        <a:pt x="37" y="14"/>
                        <a:pt x="38" y="15"/>
                        <a:pt x="39" y="15"/>
                      </a:cubicBezTo>
                      <a:cubicBezTo>
                        <a:pt x="39" y="14"/>
                        <a:pt x="38" y="14"/>
                        <a:pt x="38" y="14"/>
                      </a:cubicBezTo>
                      <a:cubicBezTo>
                        <a:pt x="39" y="14"/>
                        <a:pt x="39" y="13"/>
                        <a:pt x="40" y="14"/>
                      </a:cubicBezTo>
                      <a:cubicBezTo>
                        <a:pt x="40" y="14"/>
                        <a:pt x="39" y="13"/>
                        <a:pt x="40" y="13"/>
                      </a:cubicBezTo>
                      <a:cubicBezTo>
                        <a:pt x="40" y="13"/>
                        <a:pt x="38" y="13"/>
                        <a:pt x="39" y="12"/>
                      </a:cubicBezTo>
                      <a:cubicBezTo>
                        <a:pt x="39" y="12"/>
                        <a:pt x="40" y="13"/>
                        <a:pt x="40" y="13"/>
                      </a:cubicBezTo>
                      <a:cubicBezTo>
                        <a:pt x="40" y="12"/>
                        <a:pt x="42" y="13"/>
                        <a:pt x="42" y="12"/>
                      </a:cubicBezTo>
                      <a:cubicBezTo>
                        <a:pt x="40" y="11"/>
                        <a:pt x="44" y="11"/>
                        <a:pt x="42" y="10"/>
                      </a:cubicBezTo>
                      <a:cubicBezTo>
                        <a:pt x="43" y="10"/>
                        <a:pt x="43" y="10"/>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10"/>
                        <a:pt x="44" y="10"/>
                      </a:cubicBezTo>
                      <a:cubicBezTo>
                        <a:pt x="44" y="10"/>
                        <a:pt x="44" y="9"/>
                        <a:pt x="45" y="9"/>
                      </a:cubicBezTo>
                      <a:cubicBezTo>
                        <a:pt x="44" y="9"/>
                        <a:pt x="44" y="10"/>
                        <a:pt x="44" y="10"/>
                      </a:cubicBezTo>
                      <a:cubicBezTo>
                        <a:pt x="44" y="10"/>
                        <a:pt x="44" y="10"/>
                        <a:pt x="44" y="10"/>
                      </a:cubicBezTo>
                      <a:cubicBezTo>
                        <a:pt x="43" y="10"/>
                        <a:pt x="43" y="10"/>
                        <a:pt x="42" y="10"/>
                      </a:cubicBezTo>
                      <a:cubicBezTo>
                        <a:pt x="42" y="10"/>
                        <a:pt x="41" y="9"/>
                        <a:pt x="40" y="9"/>
                      </a:cubicBezTo>
                      <a:cubicBezTo>
                        <a:pt x="39" y="9"/>
                        <a:pt x="39" y="10"/>
                        <a:pt x="38" y="10"/>
                      </a:cubicBezTo>
                      <a:cubicBezTo>
                        <a:pt x="38" y="10"/>
                        <a:pt x="38" y="9"/>
                        <a:pt x="37" y="9"/>
                      </a:cubicBezTo>
                      <a:cubicBezTo>
                        <a:pt x="37" y="9"/>
                        <a:pt x="38" y="9"/>
                        <a:pt x="38" y="10"/>
                      </a:cubicBezTo>
                      <a:cubicBezTo>
                        <a:pt x="37" y="9"/>
                        <a:pt x="36" y="11"/>
                        <a:pt x="35" y="9"/>
                      </a:cubicBezTo>
                      <a:cubicBezTo>
                        <a:pt x="35" y="10"/>
                        <a:pt x="35" y="10"/>
                        <a:pt x="34" y="10"/>
                      </a:cubicBezTo>
                      <a:cubicBezTo>
                        <a:pt x="34" y="10"/>
                        <a:pt x="34" y="10"/>
                        <a:pt x="34" y="9"/>
                      </a:cubicBezTo>
                      <a:cubicBezTo>
                        <a:pt x="33" y="10"/>
                        <a:pt x="32" y="11"/>
                        <a:pt x="30" y="10"/>
                      </a:cubicBezTo>
                      <a:cubicBezTo>
                        <a:pt x="32" y="11"/>
                        <a:pt x="30" y="11"/>
                        <a:pt x="29" y="11"/>
                      </a:cubicBezTo>
                      <a:cubicBezTo>
                        <a:pt x="29" y="11"/>
                        <a:pt x="30" y="11"/>
                        <a:pt x="30" y="11"/>
                      </a:cubicBezTo>
                      <a:cubicBezTo>
                        <a:pt x="28" y="10"/>
                        <a:pt x="29" y="11"/>
                        <a:pt x="27" y="11"/>
                      </a:cubicBezTo>
                      <a:cubicBezTo>
                        <a:pt x="27" y="11"/>
                        <a:pt x="27" y="11"/>
                        <a:pt x="28" y="11"/>
                      </a:cubicBezTo>
                      <a:cubicBezTo>
                        <a:pt x="25" y="11"/>
                        <a:pt x="22" y="13"/>
                        <a:pt x="19" y="14"/>
                      </a:cubicBezTo>
                      <a:cubicBezTo>
                        <a:pt x="20" y="15"/>
                        <a:pt x="17" y="18"/>
                        <a:pt x="16" y="17"/>
                      </a:cubicBezTo>
                      <a:cubicBezTo>
                        <a:pt x="16" y="18"/>
                        <a:pt x="14" y="19"/>
                        <a:pt x="13" y="21"/>
                      </a:cubicBezTo>
                      <a:cubicBezTo>
                        <a:pt x="12" y="21"/>
                        <a:pt x="11" y="22"/>
                        <a:pt x="10" y="22"/>
                      </a:cubicBezTo>
                      <a:cubicBezTo>
                        <a:pt x="9" y="23"/>
                        <a:pt x="9" y="23"/>
                        <a:pt x="8" y="23"/>
                      </a:cubicBezTo>
                      <a:cubicBezTo>
                        <a:pt x="7" y="22"/>
                        <a:pt x="7" y="22"/>
                        <a:pt x="7" y="22"/>
                      </a:cubicBezTo>
                      <a:cubicBezTo>
                        <a:pt x="7" y="23"/>
                        <a:pt x="7" y="23"/>
                        <a:pt x="6" y="23"/>
                      </a:cubicBezTo>
                      <a:cubicBezTo>
                        <a:pt x="8" y="24"/>
                        <a:pt x="7" y="26"/>
                        <a:pt x="5" y="24"/>
                      </a:cubicBezTo>
                      <a:cubicBezTo>
                        <a:pt x="6" y="25"/>
                        <a:pt x="6" y="26"/>
                        <a:pt x="6" y="27"/>
                      </a:cubicBezTo>
                      <a:cubicBezTo>
                        <a:pt x="5" y="27"/>
                        <a:pt x="5" y="26"/>
                        <a:pt x="5" y="26"/>
                      </a:cubicBezTo>
                      <a:cubicBezTo>
                        <a:pt x="5" y="27"/>
                        <a:pt x="5" y="26"/>
                        <a:pt x="6" y="27"/>
                      </a:cubicBezTo>
                      <a:cubicBezTo>
                        <a:pt x="6" y="27"/>
                        <a:pt x="4" y="28"/>
                        <a:pt x="5" y="28"/>
                      </a:cubicBezTo>
                      <a:cubicBezTo>
                        <a:pt x="5" y="29"/>
                        <a:pt x="2" y="28"/>
                        <a:pt x="4" y="29"/>
                      </a:cubicBezTo>
                      <a:cubicBezTo>
                        <a:pt x="3" y="29"/>
                        <a:pt x="3" y="28"/>
                        <a:pt x="2" y="28"/>
                      </a:cubicBezTo>
                      <a:cubicBezTo>
                        <a:pt x="2" y="28"/>
                        <a:pt x="3" y="28"/>
                        <a:pt x="3" y="28"/>
                      </a:cubicBezTo>
                      <a:cubicBezTo>
                        <a:pt x="2" y="28"/>
                        <a:pt x="2" y="28"/>
                        <a:pt x="1" y="27"/>
                      </a:cubicBezTo>
                      <a:cubicBezTo>
                        <a:pt x="1" y="27"/>
                        <a:pt x="0" y="26"/>
                        <a:pt x="1" y="26"/>
                      </a:cubicBezTo>
                      <a:cubicBezTo>
                        <a:pt x="1" y="26"/>
                        <a:pt x="2" y="27"/>
                        <a:pt x="2" y="26"/>
                      </a:cubicBezTo>
                      <a:cubicBezTo>
                        <a:pt x="1" y="26"/>
                        <a:pt x="1" y="25"/>
                        <a:pt x="1" y="25"/>
                      </a:cubicBezTo>
                      <a:cubicBezTo>
                        <a:pt x="1" y="25"/>
                        <a:pt x="2" y="24"/>
                        <a:pt x="2" y="24"/>
                      </a:cubicBezTo>
                      <a:cubicBezTo>
                        <a:pt x="3" y="23"/>
                        <a:pt x="4" y="22"/>
                        <a:pt x="3" y="21"/>
                      </a:cubicBezTo>
                      <a:cubicBezTo>
                        <a:pt x="3" y="21"/>
                        <a:pt x="4" y="21"/>
                        <a:pt x="4" y="21"/>
                      </a:cubicBezTo>
                      <a:cubicBezTo>
                        <a:pt x="4" y="20"/>
                        <a:pt x="6" y="19"/>
                        <a:pt x="6" y="18"/>
                      </a:cubicBezTo>
                      <a:cubicBezTo>
                        <a:pt x="7" y="20"/>
                        <a:pt x="7" y="18"/>
                        <a:pt x="8" y="20"/>
                      </a:cubicBezTo>
                      <a:cubicBezTo>
                        <a:pt x="8" y="19"/>
                        <a:pt x="8" y="18"/>
                        <a:pt x="7" y="16"/>
                      </a:cubicBezTo>
                      <a:cubicBezTo>
                        <a:pt x="9" y="17"/>
                        <a:pt x="9" y="14"/>
                        <a:pt x="11" y="15"/>
                      </a:cubicBezTo>
                      <a:cubicBezTo>
                        <a:pt x="11" y="14"/>
                        <a:pt x="10" y="14"/>
                        <a:pt x="11" y="14"/>
                      </a:cubicBezTo>
                      <a:cubicBezTo>
                        <a:pt x="11" y="14"/>
                        <a:pt x="14" y="12"/>
                        <a:pt x="14" y="11"/>
                      </a:cubicBezTo>
                      <a:cubicBezTo>
                        <a:pt x="14" y="11"/>
                        <a:pt x="15" y="11"/>
                        <a:pt x="15" y="11"/>
                      </a:cubicBezTo>
                      <a:cubicBezTo>
                        <a:pt x="15" y="11"/>
                        <a:pt x="15" y="11"/>
                        <a:pt x="15" y="10"/>
                      </a:cubicBezTo>
                      <a:cubicBezTo>
                        <a:pt x="15" y="10"/>
                        <a:pt x="16" y="11"/>
                        <a:pt x="15" y="10"/>
                      </a:cubicBezTo>
                      <a:cubicBezTo>
                        <a:pt x="18" y="10"/>
                        <a:pt x="17" y="8"/>
                        <a:pt x="19" y="6"/>
                      </a:cubicBezTo>
                      <a:cubicBezTo>
                        <a:pt x="21" y="9"/>
                        <a:pt x="22" y="8"/>
                        <a:pt x="24" y="9"/>
                      </a:cubicBezTo>
                      <a:cubicBezTo>
                        <a:pt x="23" y="8"/>
                        <a:pt x="24" y="7"/>
                        <a:pt x="24" y="7"/>
                      </a:cubicBezTo>
                      <a:cubicBezTo>
                        <a:pt x="25" y="7"/>
                        <a:pt x="26" y="8"/>
                        <a:pt x="25" y="6"/>
                      </a:cubicBezTo>
                      <a:cubicBezTo>
                        <a:pt x="26" y="6"/>
                        <a:pt x="26" y="8"/>
                        <a:pt x="26" y="8"/>
                      </a:cubicBezTo>
                      <a:cubicBezTo>
                        <a:pt x="26" y="8"/>
                        <a:pt x="27" y="7"/>
                        <a:pt x="26" y="7"/>
                      </a:cubicBezTo>
                      <a:cubicBezTo>
                        <a:pt x="26" y="6"/>
                        <a:pt x="26" y="6"/>
                        <a:pt x="26" y="6"/>
                      </a:cubicBezTo>
                      <a:cubicBezTo>
                        <a:pt x="26" y="4"/>
                        <a:pt x="28" y="5"/>
                        <a:pt x="28" y="3"/>
                      </a:cubicBezTo>
                      <a:cubicBezTo>
                        <a:pt x="29" y="5"/>
                        <a:pt x="29" y="4"/>
                        <a:pt x="30" y="3"/>
                      </a:cubicBezTo>
                      <a:cubicBezTo>
                        <a:pt x="30" y="3"/>
                        <a:pt x="30" y="4"/>
                        <a:pt x="30" y="4"/>
                      </a:cubicBezTo>
                      <a:cubicBezTo>
                        <a:pt x="31" y="4"/>
                        <a:pt x="30" y="4"/>
                        <a:pt x="30" y="3"/>
                      </a:cubicBezTo>
                      <a:cubicBezTo>
                        <a:pt x="31" y="3"/>
                        <a:pt x="31" y="4"/>
                        <a:pt x="32" y="3"/>
                      </a:cubicBezTo>
                      <a:cubicBezTo>
                        <a:pt x="32" y="3"/>
                        <a:pt x="32" y="4"/>
                        <a:pt x="32" y="4"/>
                      </a:cubicBezTo>
                      <a:cubicBezTo>
                        <a:pt x="32" y="5"/>
                        <a:pt x="31" y="3"/>
                        <a:pt x="31" y="5"/>
                      </a:cubicBezTo>
                      <a:cubicBezTo>
                        <a:pt x="31" y="5"/>
                        <a:pt x="32" y="5"/>
                        <a:pt x="32" y="5"/>
                      </a:cubicBezTo>
                      <a:cubicBezTo>
                        <a:pt x="33" y="5"/>
                        <a:pt x="32" y="3"/>
                        <a:pt x="32" y="2"/>
                      </a:cubicBezTo>
                      <a:cubicBezTo>
                        <a:pt x="33" y="3"/>
                        <a:pt x="33" y="2"/>
                        <a:pt x="34" y="1"/>
                      </a:cubicBezTo>
                      <a:cubicBezTo>
                        <a:pt x="35" y="2"/>
                        <a:pt x="34" y="2"/>
                        <a:pt x="34" y="2"/>
                      </a:cubicBezTo>
                      <a:cubicBezTo>
                        <a:pt x="34" y="3"/>
                        <a:pt x="34" y="3"/>
                        <a:pt x="35" y="3"/>
                      </a:cubicBezTo>
                      <a:cubicBezTo>
                        <a:pt x="35" y="3"/>
                        <a:pt x="34" y="1"/>
                        <a:pt x="35" y="1"/>
                      </a:cubicBezTo>
                      <a:cubicBezTo>
                        <a:pt x="35" y="0"/>
                        <a:pt x="35" y="2"/>
                        <a:pt x="35" y="3"/>
                      </a:cubicBezTo>
                      <a:cubicBezTo>
                        <a:pt x="35" y="3"/>
                        <a:pt x="36" y="3"/>
                        <a:pt x="36" y="2"/>
                      </a:cubicBezTo>
                      <a:cubicBezTo>
                        <a:pt x="36" y="1"/>
                        <a:pt x="36" y="3"/>
                        <a:pt x="35" y="2"/>
                      </a:cubicBezTo>
                      <a:cubicBezTo>
                        <a:pt x="35" y="1"/>
                        <a:pt x="36" y="1"/>
                        <a:pt x="36" y="0"/>
                      </a:cubicBezTo>
                      <a:cubicBezTo>
                        <a:pt x="36" y="1"/>
                        <a:pt x="37" y="1"/>
                        <a:pt x="37" y="2"/>
                      </a:cubicBezTo>
                      <a:cubicBezTo>
                        <a:pt x="37" y="2"/>
                        <a:pt x="37" y="0"/>
                        <a:pt x="37" y="2"/>
                      </a:cubicBezTo>
                      <a:cubicBezTo>
                        <a:pt x="38" y="0"/>
                        <a:pt x="40" y="2"/>
                        <a:pt x="40" y="0"/>
                      </a:cubicBezTo>
                      <a:cubicBezTo>
                        <a:pt x="40" y="0"/>
                        <a:pt x="40" y="0"/>
                        <a:pt x="40" y="0"/>
                      </a:cubicBezTo>
                      <a:cubicBezTo>
                        <a:pt x="41" y="0"/>
                        <a:pt x="41" y="0"/>
                        <a:pt x="41" y="0"/>
                      </a:cubicBezTo>
                      <a:cubicBezTo>
                        <a:pt x="40" y="1"/>
                        <a:pt x="41" y="2"/>
                        <a:pt x="41" y="2"/>
                      </a:cubicBezTo>
                      <a:cubicBezTo>
                        <a:pt x="41" y="1"/>
                        <a:pt x="41" y="1"/>
                        <a:pt x="41" y="1"/>
                      </a:cubicBezTo>
                      <a:cubicBezTo>
                        <a:pt x="41" y="0"/>
                        <a:pt x="41" y="0"/>
                        <a:pt x="42" y="0"/>
                      </a:cubicBezTo>
                      <a:cubicBezTo>
                        <a:pt x="42" y="2"/>
                        <a:pt x="42" y="1"/>
                        <a:pt x="42" y="3"/>
                      </a:cubicBezTo>
                      <a:cubicBezTo>
                        <a:pt x="42" y="3"/>
                        <a:pt x="42" y="3"/>
                        <a:pt x="42" y="3"/>
                      </a:cubicBezTo>
                      <a:cubicBezTo>
                        <a:pt x="42" y="3"/>
                        <a:pt x="43" y="4"/>
                        <a:pt x="43" y="5"/>
                      </a:cubicBezTo>
                      <a:cubicBezTo>
                        <a:pt x="43" y="4"/>
                        <a:pt x="43" y="3"/>
                        <a:pt x="42" y="3"/>
                      </a:cubicBezTo>
                      <a:cubicBezTo>
                        <a:pt x="43" y="2"/>
                        <a:pt x="43" y="4"/>
                        <a:pt x="44" y="2"/>
                      </a:cubicBezTo>
                      <a:cubicBezTo>
                        <a:pt x="44" y="3"/>
                        <a:pt x="44" y="3"/>
                        <a:pt x="45" y="3"/>
                      </a:cubicBezTo>
                      <a:cubicBezTo>
                        <a:pt x="44" y="4"/>
                        <a:pt x="44" y="4"/>
                        <a:pt x="44" y="5"/>
                      </a:cubicBezTo>
                      <a:cubicBezTo>
                        <a:pt x="45" y="4"/>
                        <a:pt x="45" y="3"/>
                        <a:pt x="45" y="2"/>
                      </a:cubicBezTo>
                      <a:cubicBezTo>
                        <a:pt x="45" y="2"/>
                        <a:pt x="46" y="3"/>
                        <a:pt x="46" y="3"/>
                      </a:cubicBezTo>
                      <a:cubicBezTo>
                        <a:pt x="46" y="4"/>
                        <a:pt x="45" y="5"/>
                        <a:pt x="45" y="5"/>
                      </a:cubicBezTo>
                      <a:cubicBezTo>
                        <a:pt x="45" y="5"/>
                        <a:pt x="46" y="5"/>
                        <a:pt x="46" y="6"/>
                      </a:cubicBezTo>
                      <a:cubicBezTo>
                        <a:pt x="46" y="6"/>
                        <a:pt x="46" y="5"/>
                        <a:pt x="47" y="6"/>
                      </a:cubicBezTo>
                      <a:cubicBezTo>
                        <a:pt x="47" y="6"/>
                        <a:pt x="46" y="6"/>
                        <a:pt x="46" y="7"/>
                      </a:cubicBezTo>
                      <a:cubicBezTo>
                        <a:pt x="47" y="6"/>
                        <a:pt x="48" y="6"/>
                        <a:pt x="48" y="6"/>
                      </a:cubicBezTo>
                      <a:cubicBezTo>
                        <a:pt x="49" y="6"/>
                        <a:pt x="48" y="6"/>
                        <a:pt x="48" y="6"/>
                      </a:cubicBezTo>
                      <a:cubicBezTo>
                        <a:pt x="48" y="5"/>
                        <a:pt x="48" y="5"/>
                        <a:pt x="49" y="5"/>
                      </a:cubicBezTo>
                      <a:cubicBezTo>
                        <a:pt x="49" y="5"/>
                        <a:pt x="49" y="5"/>
                        <a:pt x="49" y="5"/>
                      </a:cubicBezTo>
                      <a:cubicBezTo>
                        <a:pt x="49" y="6"/>
                        <a:pt x="50" y="6"/>
                        <a:pt x="49" y="7"/>
                      </a:cubicBezTo>
                      <a:cubicBezTo>
                        <a:pt x="49" y="7"/>
                        <a:pt x="50" y="7"/>
                        <a:pt x="50" y="7"/>
                      </a:cubicBezTo>
                      <a:cubicBezTo>
                        <a:pt x="50" y="7"/>
                        <a:pt x="50" y="7"/>
                        <a:pt x="50" y="6"/>
                      </a:cubicBezTo>
                      <a:cubicBezTo>
                        <a:pt x="51" y="6"/>
                        <a:pt x="51" y="7"/>
                        <a:pt x="51" y="8"/>
                      </a:cubicBezTo>
                      <a:cubicBezTo>
                        <a:pt x="50" y="8"/>
                        <a:pt x="50" y="9"/>
                        <a:pt x="51" y="9"/>
                      </a:cubicBezTo>
                      <a:cubicBezTo>
                        <a:pt x="51" y="9"/>
                        <a:pt x="50" y="10"/>
                        <a:pt x="51" y="10"/>
                      </a:cubicBezTo>
                      <a:cubicBezTo>
                        <a:pt x="51" y="10"/>
                        <a:pt x="50" y="10"/>
                        <a:pt x="50" y="10"/>
                      </a:cubicBezTo>
                      <a:cubicBezTo>
                        <a:pt x="50" y="11"/>
                        <a:pt x="50" y="13"/>
                        <a:pt x="49" y="14"/>
                      </a:cubicBezTo>
                      <a:cubicBezTo>
                        <a:pt x="48" y="15"/>
                        <a:pt x="47" y="16"/>
                        <a:pt x="46" y="18"/>
                      </a:cubicBezTo>
                      <a:cubicBezTo>
                        <a:pt x="45" y="18"/>
                        <a:pt x="44" y="17"/>
                        <a:pt x="42" y="16"/>
                      </a:cubicBezTo>
                      <a:cubicBezTo>
                        <a:pt x="39" y="19"/>
                        <a:pt x="35" y="20"/>
                        <a:pt x="32" y="22"/>
                      </a:cubicBezTo>
                      <a:cubicBezTo>
                        <a:pt x="33" y="22"/>
                        <a:pt x="34" y="24"/>
                        <a:pt x="34" y="23"/>
                      </a:cubicBezTo>
                      <a:cubicBezTo>
                        <a:pt x="34" y="23"/>
                        <a:pt x="33" y="24"/>
                        <a:pt x="34" y="24"/>
                      </a:cubicBezTo>
                      <a:cubicBezTo>
                        <a:pt x="34" y="24"/>
                        <a:pt x="33" y="26"/>
                        <a:pt x="32" y="25"/>
                      </a:cubicBezTo>
                      <a:cubicBezTo>
                        <a:pt x="32" y="25"/>
                        <a:pt x="32" y="26"/>
                        <a:pt x="31" y="27"/>
                      </a:cubicBezTo>
                      <a:cubicBezTo>
                        <a:pt x="31" y="26"/>
                        <a:pt x="31" y="26"/>
                        <a:pt x="31" y="26"/>
                      </a:cubicBezTo>
                      <a:cubicBezTo>
                        <a:pt x="31" y="26"/>
                        <a:pt x="31" y="26"/>
                        <a:pt x="30" y="26"/>
                      </a:cubicBezTo>
                      <a:cubicBezTo>
                        <a:pt x="30" y="26"/>
                        <a:pt x="31" y="26"/>
                        <a:pt x="30" y="25"/>
                      </a:cubicBezTo>
                      <a:cubicBezTo>
                        <a:pt x="32" y="26"/>
                        <a:pt x="31" y="24"/>
                        <a:pt x="32" y="24"/>
                      </a:cubicBezTo>
                      <a:cubicBezTo>
                        <a:pt x="32" y="23"/>
                        <a:pt x="31" y="24"/>
                        <a:pt x="31" y="23"/>
                      </a:cubicBezTo>
                      <a:cubicBezTo>
                        <a:pt x="30" y="23"/>
                        <a:pt x="30" y="23"/>
                        <a:pt x="30" y="23"/>
                      </a:cubicBezTo>
                      <a:cubicBezTo>
                        <a:pt x="31" y="24"/>
                        <a:pt x="30" y="24"/>
                        <a:pt x="29" y="24"/>
                      </a:cubicBezTo>
                      <a:cubicBezTo>
                        <a:pt x="29" y="24"/>
                        <a:pt x="30" y="26"/>
                        <a:pt x="30" y="26"/>
                      </a:cubicBezTo>
                      <a:cubicBezTo>
                        <a:pt x="29" y="27"/>
                        <a:pt x="29" y="25"/>
                        <a:pt x="29" y="26"/>
                      </a:cubicBezTo>
                      <a:cubicBezTo>
                        <a:pt x="29" y="27"/>
                        <a:pt x="29" y="26"/>
                        <a:pt x="28" y="27"/>
                      </a:cubicBezTo>
                      <a:cubicBezTo>
                        <a:pt x="28" y="26"/>
                        <a:pt x="28" y="26"/>
                        <a:pt x="28" y="26"/>
                      </a:cubicBezTo>
                      <a:cubicBezTo>
                        <a:pt x="28" y="25"/>
                        <a:pt x="28" y="25"/>
                        <a:pt x="29" y="25"/>
                      </a:cubicBezTo>
                      <a:cubicBezTo>
                        <a:pt x="28" y="24"/>
                        <a:pt x="28" y="24"/>
                        <a:pt x="28" y="24"/>
                      </a:cubicBezTo>
                      <a:cubicBezTo>
                        <a:pt x="28" y="24"/>
                        <a:pt x="28" y="24"/>
                        <a:pt x="28" y="25"/>
                      </a:cubicBezTo>
                      <a:cubicBezTo>
                        <a:pt x="28" y="25"/>
                        <a:pt x="28" y="24"/>
                        <a:pt x="28" y="24"/>
                      </a:cubicBezTo>
                      <a:cubicBezTo>
                        <a:pt x="27" y="25"/>
                        <a:pt x="27" y="25"/>
                        <a:pt x="28" y="27"/>
                      </a:cubicBezTo>
                      <a:cubicBezTo>
                        <a:pt x="28" y="27"/>
                        <a:pt x="27" y="27"/>
                        <a:pt x="28" y="27"/>
                      </a:cubicBezTo>
                      <a:cubicBezTo>
                        <a:pt x="27" y="27"/>
                        <a:pt x="27" y="27"/>
                        <a:pt x="27" y="26"/>
                      </a:cubicBezTo>
                      <a:cubicBezTo>
                        <a:pt x="27" y="27"/>
                        <a:pt x="26" y="26"/>
                        <a:pt x="26" y="27"/>
                      </a:cubicBezTo>
                      <a:cubicBezTo>
                        <a:pt x="26" y="26"/>
                        <a:pt x="25" y="26"/>
                        <a:pt x="25" y="25"/>
                      </a:cubicBezTo>
                      <a:cubicBezTo>
                        <a:pt x="25" y="25"/>
                        <a:pt x="25" y="27"/>
                        <a:pt x="25" y="25"/>
                      </a:cubicBezTo>
                      <a:cubicBezTo>
                        <a:pt x="24" y="25"/>
                        <a:pt x="25" y="27"/>
                        <a:pt x="25" y="27"/>
                      </a:cubicBezTo>
                      <a:cubicBezTo>
                        <a:pt x="26" y="28"/>
                        <a:pt x="24" y="26"/>
                        <a:pt x="25" y="27"/>
                      </a:cubicBezTo>
                      <a:cubicBezTo>
                        <a:pt x="24" y="28"/>
                        <a:pt x="25" y="27"/>
                        <a:pt x="24" y="26"/>
                      </a:cubicBezTo>
                      <a:cubicBezTo>
                        <a:pt x="24" y="26"/>
                        <a:pt x="24" y="26"/>
                        <a:pt x="24" y="26"/>
                      </a:cubicBezTo>
                      <a:cubicBezTo>
                        <a:pt x="24" y="28"/>
                        <a:pt x="23" y="27"/>
                        <a:pt x="24" y="29"/>
                      </a:cubicBezTo>
                      <a:cubicBezTo>
                        <a:pt x="23" y="27"/>
                        <a:pt x="23" y="30"/>
                        <a:pt x="23" y="28"/>
                      </a:cubicBezTo>
                      <a:cubicBezTo>
                        <a:pt x="23" y="28"/>
                        <a:pt x="22" y="29"/>
                        <a:pt x="23" y="30"/>
                      </a:cubicBezTo>
                      <a:cubicBezTo>
                        <a:pt x="22" y="29"/>
                        <a:pt x="22" y="28"/>
                        <a:pt x="21" y="28"/>
                      </a:cubicBezTo>
                      <a:cubicBezTo>
                        <a:pt x="22" y="29"/>
                        <a:pt x="20" y="29"/>
                        <a:pt x="19" y="29"/>
                      </a:cubicBezTo>
                      <a:cubicBezTo>
                        <a:pt x="18" y="29"/>
                        <a:pt x="17" y="29"/>
                        <a:pt x="18" y="30"/>
                      </a:cubicBezTo>
                      <a:cubicBezTo>
                        <a:pt x="16" y="30"/>
                        <a:pt x="16" y="30"/>
                        <a:pt x="15" y="29"/>
                      </a:cubicBezTo>
                      <a:cubicBezTo>
                        <a:pt x="14" y="30"/>
                        <a:pt x="14" y="30"/>
                        <a:pt x="13" y="30"/>
                      </a:cubicBezTo>
                      <a:cubicBezTo>
                        <a:pt x="10" y="31"/>
                        <a:pt x="10" y="31"/>
                        <a:pt x="10" y="31"/>
                      </a:cubicBezTo>
                      <a:cubicBezTo>
                        <a:pt x="12" y="28"/>
                        <a:pt x="12" y="28"/>
                        <a:pt x="12" y="28"/>
                      </a:cubicBezTo>
                      <a:cubicBezTo>
                        <a:pt x="12" y="28"/>
                        <a:pt x="13" y="28"/>
                        <a:pt x="13" y="28"/>
                      </a:cubicBezTo>
                      <a:cubicBezTo>
                        <a:pt x="13" y="28"/>
                        <a:pt x="13" y="28"/>
                        <a:pt x="13" y="29"/>
                      </a:cubicBezTo>
                      <a:cubicBezTo>
                        <a:pt x="14" y="28"/>
                        <a:pt x="14" y="29"/>
                        <a:pt x="14" y="28"/>
                      </a:cubicBezTo>
                      <a:cubicBezTo>
                        <a:pt x="15" y="28"/>
                        <a:pt x="15" y="30"/>
                        <a:pt x="16" y="30"/>
                      </a:cubicBezTo>
                      <a:cubicBezTo>
                        <a:pt x="16" y="30"/>
                        <a:pt x="16" y="29"/>
                        <a:pt x="16" y="29"/>
                      </a:cubicBezTo>
                      <a:cubicBezTo>
                        <a:pt x="15" y="29"/>
                        <a:pt x="17" y="29"/>
                        <a:pt x="16" y="28"/>
                      </a:cubicBezTo>
                      <a:cubicBezTo>
                        <a:pt x="16" y="28"/>
                        <a:pt x="17" y="28"/>
                        <a:pt x="16" y="28"/>
                      </a:cubicBezTo>
                      <a:cubicBezTo>
                        <a:pt x="17" y="28"/>
                        <a:pt x="17" y="28"/>
                        <a:pt x="17" y="28"/>
                      </a:cubicBezTo>
                      <a:cubicBezTo>
                        <a:pt x="18" y="28"/>
                        <a:pt x="17" y="27"/>
                        <a:pt x="18" y="28"/>
                      </a:cubicBezTo>
                      <a:cubicBezTo>
                        <a:pt x="18" y="28"/>
                        <a:pt x="17" y="28"/>
                        <a:pt x="17" y="27"/>
                      </a:cubicBezTo>
                      <a:cubicBezTo>
                        <a:pt x="17" y="27"/>
                        <a:pt x="19" y="27"/>
                        <a:pt x="18" y="26"/>
                      </a:cubicBezTo>
                      <a:cubicBezTo>
                        <a:pt x="17" y="25"/>
                        <a:pt x="19" y="27"/>
                        <a:pt x="19" y="27"/>
                      </a:cubicBezTo>
                      <a:cubicBezTo>
                        <a:pt x="20" y="28"/>
                        <a:pt x="19" y="27"/>
                        <a:pt x="19" y="27"/>
                      </a:cubicBezTo>
                      <a:cubicBezTo>
                        <a:pt x="19" y="27"/>
                        <a:pt x="19" y="27"/>
                        <a:pt x="19" y="28"/>
                      </a:cubicBezTo>
                      <a:cubicBezTo>
                        <a:pt x="20" y="28"/>
                        <a:pt x="19" y="26"/>
                        <a:pt x="19" y="26"/>
                      </a:cubicBezTo>
                      <a:cubicBezTo>
                        <a:pt x="20" y="25"/>
                        <a:pt x="22" y="25"/>
                        <a:pt x="22" y="23"/>
                      </a:cubicBezTo>
                      <a:cubicBezTo>
                        <a:pt x="23" y="23"/>
                        <a:pt x="22" y="24"/>
                        <a:pt x="23" y="25"/>
                      </a:cubicBezTo>
                      <a:cubicBezTo>
                        <a:pt x="23" y="24"/>
                        <a:pt x="23" y="22"/>
                        <a:pt x="24" y="23"/>
                      </a:cubicBezTo>
                      <a:cubicBezTo>
                        <a:pt x="24" y="24"/>
                        <a:pt x="24" y="24"/>
                        <a:pt x="23" y="24"/>
                      </a:cubicBezTo>
                      <a:cubicBezTo>
                        <a:pt x="24" y="25"/>
                        <a:pt x="24" y="23"/>
                        <a:pt x="25" y="24"/>
                      </a:cubicBezTo>
                      <a:cubicBezTo>
                        <a:pt x="25" y="23"/>
                        <a:pt x="24" y="23"/>
                        <a:pt x="26" y="23"/>
                      </a:cubicBezTo>
                      <a:cubicBezTo>
                        <a:pt x="25" y="23"/>
                        <a:pt x="27" y="21"/>
                        <a:pt x="25" y="21"/>
                      </a:cubicBezTo>
                      <a:cubicBezTo>
                        <a:pt x="25" y="20"/>
                        <a:pt x="26" y="20"/>
                        <a:pt x="26" y="20"/>
                      </a:cubicBezTo>
                      <a:cubicBezTo>
                        <a:pt x="26" y="21"/>
                        <a:pt x="26" y="21"/>
                        <a:pt x="26" y="21"/>
                      </a:cubicBezTo>
                      <a:cubicBezTo>
                        <a:pt x="26" y="21"/>
                        <a:pt x="26" y="22"/>
                        <a:pt x="26" y="22"/>
                      </a:cubicBezTo>
                      <a:cubicBezTo>
                        <a:pt x="27" y="23"/>
                        <a:pt x="27" y="21"/>
                        <a:pt x="28" y="23"/>
                      </a:cubicBezTo>
                      <a:cubicBezTo>
                        <a:pt x="29" y="22"/>
                        <a:pt x="30" y="22"/>
                        <a:pt x="32" y="21"/>
                      </a:cubicBezTo>
                      <a:cubicBezTo>
                        <a:pt x="31" y="21"/>
                        <a:pt x="31" y="21"/>
                        <a:pt x="30" y="20"/>
                      </a:cubicBezTo>
                      <a:cubicBezTo>
                        <a:pt x="30" y="20"/>
                        <a:pt x="30" y="21"/>
                        <a:pt x="30" y="21"/>
                      </a:cubicBezTo>
                      <a:cubicBezTo>
                        <a:pt x="30" y="22"/>
                        <a:pt x="30" y="20"/>
                        <a:pt x="31" y="21"/>
                      </a:cubicBezTo>
                      <a:cubicBezTo>
                        <a:pt x="30" y="22"/>
                        <a:pt x="30" y="21"/>
                        <a:pt x="30" y="19"/>
                      </a:cubicBezTo>
                      <a:cubicBezTo>
                        <a:pt x="31" y="21"/>
                        <a:pt x="31" y="19"/>
                        <a:pt x="32" y="19"/>
                      </a:cubicBezTo>
                      <a:cubicBezTo>
                        <a:pt x="32" y="19"/>
                        <a:pt x="32" y="19"/>
                        <a:pt x="32" y="18"/>
                      </a:cubicBezTo>
                      <a:cubicBezTo>
                        <a:pt x="32" y="18"/>
                        <a:pt x="32" y="19"/>
                        <a:pt x="32" y="19"/>
                      </a:cubicBezTo>
                      <a:cubicBezTo>
                        <a:pt x="32" y="19"/>
                        <a:pt x="32" y="19"/>
                        <a:pt x="31" y="19"/>
                      </a:cubicBezTo>
                      <a:cubicBezTo>
                        <a:pt x="31" y="18"/>
                        <a:pt x="31" y="18"/>
                        <a:pt x="31" y="18"/>
                      </a:cubicBezTo>
                      <a:cubicBezTo>
                        <a:pt x="31" y="17"/>
                        <a:pt x="32" y="18"/>
                        <a:pt x="33" y="18"/>
                      </a:cubicBezTo>
                      <a:cubicBezTo>
                        <a:pt x="33" y="18"/>
                        <a:pt x="33" y="19"/>
                        <a:pt x="33" y="19"/>
                      </a:cubicBezTo>
                      <a:cubicBezTo>
                        <a:pt x="34" y="19"/>
                        <a:pt x="33" y="19"/>
                        <a:pt x="33" y="19"/>
                      </a:cubicBezTo>
                      <a:cubicBezTo>
                        <a:pt x="33" y="18"/>
                        <a:pt x="34" y="19"/>
                        <a:pt x="34" y="19"/>
                      </a:cubicBezTo>
                      <a:cubicBezTo>
                        <a:pt x="34" y="16"/>
                        <a:pt x="35" y="18"/>
                        <a:pt x="36" y="16"/>
                      </a:cubicBezTo>
                      <a:cubicBezTo>
                        <a:pt x="36" y="17"/>
                        <a:pt x="36" y="17"/>
                        <a:pt x="37" y="18"/>
                      </a:cubicBezTo>
                      <a:cubicBezTo>
                        <a:pt x="37" y="17"/>
                        <a:pt x="38" y="16"/>
                        <a:pt x="38" y="17"/>
                      </a:cubicBezTo>
                      <a:cubicBezTo>
                        <a:pt x="38" y="18"/>
                        <a:pt x="37" y="16"/>
                        <a:pt x="38" y="18"/>
                      </a:cubicBezTo>
                      <a:cubicBezTo>
                        <a:pt x="38" y="18"/>
                        <a:pt x="39" y="17"/>
                        <a:pt x="39" y="17"/>
                      </a:cubicBezTo>
                      <a:cubicBezTo>
                        <a:pt x="40" y="16"/>
                        <a:pt x="40" y="15"/>
                        <a:pt x="41" y="16"/>
                      </a:cubicBezTo>
                      <a:cubicBezTo>
                        <a:pt x="42" y="14"/>
                        <a:pt x="42" y="17"/>
                        <a:pt x="43" y="16"/>
                      </a:cubicBezTo>
                      <a:cubicBezTo>
                        <a:pt x="43" y="17"/>
                        <a:pt x="44" y="17"/>
                        <a:pt x="43" y="19"/>
                      </a:cubicBezTo>
                      <a:cubicBezTo>
                        <a:pt x="44" y="19"/>
                        <a:pt x="44" y="18"/>
                        <a:pt x="45" y="17"/>
                      </a:cubicBezTo>
                      <a:cubicBezTo>
                        <a:pt x="45" y="18"/>
                        <a:pt x="45" y="18"/>
                        <a:pt x="45" y="18"/>
                      </a:cubicBezTo>
                      <a:cubicBezTo>
                        <a:pt x="44" y="18"/>
                        <a:pt x="44" y="19"/>
                        <a:pt x="44" y="19"/>
                      </a:cubicBezTo>
                      <a:cubicBezTo>
                        <a:pt x="45" y="19"/>
                        <a:pt x="45" y="17"/>
                        <a:pt x="46" y="18"/>
                      </a:cubicBezTo>
                      <a:cubicBezTo>
                        <a:pt x="46" y="19"/>
                        <a:pt x="45" y="18"/>
                        <a:pt x="45" y="18"/>
                      </a:cubicBezTo>
                      <a:cubicBezTo>
                        <a:pt x="45" y="19"/>
                        <a:pt x="45" y="19"/>
                        <a:pt x="45" y="19"/>
                      </a:cubicBezTo>
                      <a:cubicBezTo>
                        <a:pt x="46" y="19"/>
                        <a:pt x="47" y="20"/>
                        <a:pt x="48" y="20"/>
                      </a:cubicBezTo>
                      <a:cubicBezTo>
                        <a:pt x="48" y="20"/>
                        <a:pt x="48" y="20"/>
                        <a:pt x="48" y="21"/>
                      </a:cubicBezTo>
                      <a:cubicBezTo>
                        <a:pt x="48" y="21"/>
                        <a:pt x="48" y="21"/>
                        <a:pt x="48" y="21"/>
                      </a:cubicBezTo>
                      <a:cubicBezTo>
                        <a:pt x="48" y="22"/>
                        <a:pt x="49" y="21"/>
                        <a:pt x="49" y="22"/>
                      </a:cubicBezTo>
                      <a:cubicBezTo>
                        <a:pt x="50" y="21"/>
                        <a:pt x="50" y="21"/>
                        <a:pt x="50" y="21"/>
                      </a:cubicBezTo>
                      <a:cubicBezTo>
                        <a:pt x="50" y="22"/>
                        <a:pt x="49" y="22"/>
                        <a:pt x="49" y="24"/>
                      </a:cubicBezTo>
                      <a:cubicBezTo>
                        <a:pt x="48" y="23"/>
                        <a:pt x="49" y="23"/>
                        <a:pt x="49" y="23"/>
                      </a:cubicBezTo>
                      <a:cubicBezTo>
                        <a:pt x="48" y="23"/>
                        <a:pt x="48" y="23"/>
                        <a:pt x="47" y="23"/>
                      </a:cubicBezTo>
                      <a:cubicBezTo>
                        <a:pt x="48" y="24"/>
                        <a:pt x="48" y="24"/>
                        <a:pt x="48" y="25"/>
                      </a:cubicBezTo>
                      <a:cubicBezTo>
                        <a:pt x="48" y="25"/>
                        <a:pt x="48" y="25"/>
                        <a:pt x="49" y="26"/>
                      </a:cubicBezTo>
                      <a:cubicBezTo>
                        <a:pt x="47" y="29"/>
                        <a:pt x="45" y="30"/>
                        <a:pt x="43" y="32"/>
                      </a:cubicBezTo>
                      <a:cubicBezTo>
                        <a:pt x="40" y="33"/>
                        <a:pt x="38" y="35"/>
                        <a:pt x="36" y="35"/>
                      </a:cubicBezTo>
                      <a:cubicBezTo>
                        <a:pt x="36" y="37"/>
                        <a:pt x="37" y="35"/>
                        <a:pt x="37" y="37"/>
                      </a:cubicBezTo>
                      <a:cubicBezTo>
                        <a:pt x="37" y="36"/>
                        <a:pt x="38" y="35"/>
                        <a:pt x="38" y="36"/>
                      </a:cubicBezTo>
                      <a:cubicBezTo>
                        <a:pt x="38" y="35"/>
                        <a:pt x="39" y="36"/>
                        <a:pt x="40" y="35"/>
                      </a:cubicBezTo>
                      <a:cubicBezTo>
                        <a:pt x="40" y="36"/>
                        <a:pt x="40" y="37"/>
                        <a:pt x="39" y="37"/>
                      </a:cubicBezTo>
                      <a:cubicBezTo>
                        <a:pt x="38" y="36"/>
                        <a:pt x="39" y="37"/>
                        <a:pt x="39" y="36"/>
                      </a:cubicBezTo>
                      <a:cubicBezTo>
                        <a:pt x="39" y="35"/>
                        <a:pt x="38" y="36"/>
                        <a:pt x="39" y="37"/>
                      </a:cubicBezTo>
                      <a:cubicBezTo>
                        <a:pt x="38" y="38"/>
                        <a:pt x="37" y="37"/>
                        <a:pt x="38" y="38"/>
                      </a:cubicBezTo>
                      <a:cubicBezTo>
                        <a:pt x="37" y="37"/>
                        <a:pt x="36" y="37"/>
                        <a:pt x="36" y="36"/>
                      </a:cubicBezTo>
                      <a:cubicBezTo>
                        <a:pt x="35" y="36"/>
                        <a:pt x="36" y="38"/>
                        <a:pt x="37" y="37"/>
                      </a:cubicBezTo>
                      <a:cubicBezTo>
                        <a:pt x="37" y="38"/>
                        <a:pt x="36" y="38"/>
                        <a:pt x="36" y="38"/>
                      </a:cubicBezTo>
                      <a:cubicBezTo>
                        <a:pt x="36" y="38"/>
                        <a:pt x="36" y="37"/>
                        <a:pt x="36" y="37"/>
                      </a:cubicBezTo>
                      <a:cubicBezTo>
                        <a:pt x="35" y="37"/>
                        <a:pt x="35" y="36"/>
                        <a:pt x="34" y="37"/>
                      </a:cubicBezTo>
                      <a:cubicBezTo>
                        <a:pt x="34" y="37"/>
                        <a:pt x="34" y="37"/>
                        <a:pt x="35" y="38"/>
                      </a:cubicBezTo>
                      <a:cubicBezTo>
                        <a:pt x="33" y="38"/>
                        <a:pt x="33" y="40"/>
                        <a:pt x="31" y="38"/>
                      </a:cubicBezTo>
                      <a:cubicBezTo>
                        <a:pt x="30" y="40"/>
                        <a:pt x="28" y="39"/>
                        <a:pt x="26" y="41"/>
                      </a:cubicBezTo>
                      <a:cubicBezTo>
                        <a:pt x="26" y="41"/>
                        <a:pt x="26" y="39"/>
                        <a:pt x="25" y="38"/>
                      </a:cubicBezTo>
                      <a:close/>
                      <a:moveTo>
                        <a:pt x="39" y="6"/>
                      </a:moveTo>
                      <a:cubicBezTo>
                        <a:pt x="39" y="6"/>
                        <a:pt x="39" y="5"/>
                        <a:pt x="38" y="5"/>
                      </a:cubicBezTo>
                      <a:cubicBezTo>
                        <a:pt x="38" y="5"/>
                        <a:pt x="38" y="5"/>
                        <a:pt x="38" y="6"/>
                      </a:cubicBezTo>
                      <a:cubicBezTo>
                        <a:pt x="38" y="6"/>
                        <a:pt x="38" y="7"/>
                        <a:pt x="38" y="7"/>
                      </a:cubicBezTo>
                      <a:cubicBezTo>
                        <a:pt x="38" y="6"/>
                        <a:pt x="38" y="6"/>
                        <a:pt x="38" y="6"/>
                      </a:cubicBezTo>
                      <a:cubicBezTo>
                        <a:pt x="38" y="6"/>
                        <a:pt x="39" y="7"/>
                        <a:pt x="39" y="6"/>
                      </a:cubicBezTo>
                      <a:close/>
                      <a:moveTo>
                        <a:pt x="41" y="4"/>
                      </a:moveTo>
                      <a:cubicBezTo>
                        <a:pt x="40" y="4"/>
                        <a:pt x="40" y="4"/>
                        <a:pt x="40" y="4"/>
                      </a:cubicBezTo>
                      <a:cubicBezTo>
                        <a:pt x="40" y="5"/>
                        <a:pt x="40" y="6"/>
                        <a:pt x="41" y="6"/>
                      </a:cubicBezTo>
                      <a:cubicBezTo>
                        <a:pt x="41" y="6"/>
                        <a:pt x="41" y="5"/>
                        <a:pt x="41" y="5"/>
                      </a:cubicBezTo>
                      <a:cubicBezTo>
                        <a:pt x="41" y="5"/>
                        <a:pt x="41" y="5"/>
                        <a:pt x="41" y="4"/>
                      </a:cubicBezTo>
                      <a:close/>
                      <a:moveTo>
                        <a:pt x="43" y="6"/>
                      </a:moveTo>
                      <a:cubicBezTo>
                        <a:pt x="42" y="6"/>
                        <a:pt x="42" y="7"/>
                        <a:pt x="42" y="6"/>
                      </a:cubicBezTo>
                      <a:cubicBezTo>
                        <a:pt x="42" y="7"/>
                        <a:pt x="42" y="7"/>
                        <a:pt x="43" y="8"/>
                      </a:cubicBezTo>
                      <a:cubicBezTo>
                        <a:pt x="43" y="7"/>
                        <a:pt x="43" y="7"/>
                        <a:pt x="43" y="6"/>
                      </a:cubicBezTo>
                      <a:close/>
                      <a:moveTo>
                        <a:pt x="23" y="25"/>
                      </a:moveTo>
                      <a:cubicBezTo>
                        <a:pt x="24" y="25"/>
                        <a:pt x="24" y="27"/>
                        <a:pt x="24" y="27"/>
                      </a:cubicBezTo>
                      <a:cubicBezTo>
                        <a:pt x="25" y="26"/>
                        <a:pt x="23" y="23"/>
                        <a:pt x="23" y="25"/>
                      </a:cubicBezTo>
                      <a:close/>
                      <a:moveTo>
                        <a:pt x="34" y="22"/>
                      </a:moveTo>
                      <a:cubicBezTo>
                        <a:pt x="34" y="21"/>
                        <a:pt x="34" y="20"/>
                        <a:pt x="33" y="20"/>
                      </a:cubicBezTo>
                      <a:cubicBezTo>
                        <a:pt x="34" y="21"/>
                        <a:pt x="33" y="21"/>
                        <a:pt x="34" y="22"/>
                      </a:cubicBezTo>
                      <a:cubicBezTo>
                        <a:pt x="34" y="22"/>
                        <a:pt x="34" y="22"/>
                        <a:pt x="34" y="22"/>
                      </a:cubicBezTo>
                      <a:cubicBezTo>
                        <a:pt x="34" y="22"/>
                        <a:pt x="34" y="22"/>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61"/>
                <p:cNvSpPr>
                  <a:spLocks noEditPoints="1"/>
                </p:cNvSpPr>
                <p:nvPr/>
              </p:nvSpPr>
              <p:spPr bwMode="auto">
                <a:xfrm rot="976095">
                  <a:off x="5753533" y="5396035"/>
                  <a:ext cx="643520" cy="511032"/>
                </a:xfrm>
                <a:custGeom>
                  <a:avLst/>
                  <a:gdLst>
                    <a:gd name="T0" fmla="*/ 35 w 38"/>
                    <a:gd name="T1" fmla="*/ 6 h 30"/>
                    <a:gd name="T2" fmla="*/ 35 w 38"/>
                    <a:gd name="T3" fmla="*/ 9 h 30"/>
                    <a:gd name="T4" fmla="*/ 35 w 38"/>
                    <a:gd name="T5" fmla="*/ 12 h 30"/>
                    <a:gd name="T6" fmla="*/ 35 w 38"/>
                    <a:gd name="T7" fmla="*/ 15 h 30"/>
                    <a:gd name="T8" fmla="*/ 35 w 38"/>
                    <a:gd name="T9" fmla="*/ 16 h 30"/>
                    <a:gd name="T10" fmla="*/ 34 w 38"/>
                    <a:gd name="T11" fmla="*/ 18 h 30"/>
                    <a:gd name="T12" fmla="*/ 30 w 38"/>
                    <a:gd name="T13" fmla="*/ 17 h 30"/>
                    <a:gd name="T14" fmla="*/ 31 w 38"/>
                    <a:gd name="T15" fmla="*/ 22 h 30"/>
                    <a:gd name="T16" fmla="*/ 28 w 38"/>
                    <a:gd name="T17" fmla="*/ 25 h 30"/>
                    <a:gd name="T18" fmla="*/ 26 w 38"/>
                    <a:gd name="T19" fmla="*/ 26 h 30"/>
                    <a:gd name="T20" fmla="*/ 24 w 38"/>
                    <a:gd name="T21" fmla="*/ 27 h 30"/>
                    <a:gd name="T22" fmla="*/ 23 w 38"/>
                    <a:gd name="T23" fmla="*/ 29 h 30"/>
                    <a:gd name="T24" fmla="*/ 20 w 38"/>
                    <a:gd name="T25" fmla="*/ 27 h 30"/>
                    <a:gd name="T26" fmla="*/ 18 w 38"/>
                    <a:gd name="T27" fmla="*/ 28 h 30"/>
                    <a:gd name="T28" fmla="*/ 13 w 38"/>
                    <a:gd name="T29" fmla="*/ 27 h 30"/>
                    <a:gd name="T30" fmla="*/ 8 w 38"/>
                    <a:gd name="T31" fmla="*/ 26 h 30"/>
                    <a:gd name="T32" fmla="*/ 7 w 38"/>
                    <a:gd name="T33" fmla="*/ 23 h 30"/>
                    <a:gd name="T34" fmla="*/ 2 w 38"/>
                    <a:gd name="T35" fmla="*/ 15 h 30"/>
                    <a:gd name="T36" fmla="*/ 0 w 38"/>
                    <a:gd name="T37" fmla="*/ 13 h 30"/>
                    <a:gd name="T38" fmla="*/ 4 w 38"/>
                    <a:gd name="T39" fmla="*/ 13 h 30"/>
                    <a:gd name="T40" fmla="*/ 7 w 38"/>
                    <a:gd name="T41" fmla="*/ 16 h 30"/>
                    <a:gd name="T42" fmla="*/ 11 w 38"/>
                    <a:gd name="T43" fmla="*/ 16 h 30"/>
                    <a:gd name="T44" fmla="*/ 10 w 38"/>
                    <a:gd name="T45" fmla="*/ 19 h 30"/>
                    <a:gd name="T46" fmla="*/ 12 w 38"/>
                    <a:gd name="T47" fmla="*/ 20 h 30"/>
                    <a:gd name="T48" fmla="*/ 12 w 38"/>
                    <a:gd name="T49" fmla="*/ 20 h 30"/>
                    <a:gd name="T50" fmla="*/ 13 w 38"/>
                    <a:gd name="T51" fmla="*/ 19 h 30"/>
                    <a:gd name="T52" fmla="*/ 15 w 38"/>
                    <a:gd name="T53" fmla="*/ 18 h 30"/>
                    <a:gd name="T54" fmla="*/ 13 w 38"/>
                    <a:gd name="T55" fmla="*/ 23 h 30"/>
                    <a:gd name="T56" fmla="*/ 14 w 38"/>
                    <a:gd name="T57" fmla="*/ 24 h 30"/>
                    <a:gd name="T58" fmla="*/ 16 w 38"/>
                    <a:gd name="T59" fmla="*/ 21 h 30"/>
                    <a:gd name="T60" fmla="*/ 17 w 38"/>
                    <a:gd name="T61" fmla="*/ 20 h 30"/>
                    <a:gd name="T62" fmla="*/ 21 w 38"/>
                    <a:gd name="T63" fmla="*/ 22 h 30"/>
                    <a:gd name="T64" fmla="*/ 22 w 38"/>
                    <a:gd name="T65" fmla="*/ 22 h 30"/>
                    <a:gd name="T66" fmla="*/ 23 w 38"/>
                    <a:gd name="T67" fmla="*/ 21 h 30"/>
                    <a:gd name="T68" fmla="*/ 23 w 38"/>
                    <a:gd name="T69" fmla="*/ 21 h 30"/>
                    <a:gd name="T70" fmla="*/ 24 w 38"/>
                    <a:gd name="T71" fmla="*/ 22 h 30"/>
                    <a:gd name="T72" fmla="*/ 24 w 38"/>
                    <a:gd name="T73" fmla="*/ 20 h 30"/>
                    <a:gd name="T74" fmla="*/ 27 w 38"/>
                    <a:gd name="T75" fmla="*/ 20 h 30"/>
                    <a:gd name="T76" fmla="*/ 29 w 38"/>
                    <a:gd name="T77" fmla="*/ 19 h 30"/>
                    <a:gd name="T78" fmla="*/ 30 w 38"/>
                    <a:gd name="T79" fmla="*/ 19 h 30"/>
                    <a:gd name="T80" fmla="*/ 30 w 38"/>
                    <a:gd name="T81" fmla="*/ 17 h 30"/>
                    <a:gd name="T82" fmla="*/ 31 w 38"/>
                    <a:gd name="T83" fmla="*/ 16 h 30"/>
                    <a:gd name="T84" fmla="*/ 29 w 38"/>
                    <a:gd name="T85" fmla="*/ 14 h 30"/>
                    <a:gd name="T86" fmla="*/ 29 w 38"/>
                    <a:gd name="T87" fmla="*/ 13 h 30"/>
                    <a:gd name="T88" fmla="*/ 29 w 38"/>
                    <a:gd name="T89" fmla="*/ 12 h 30"/>
                    <a:gd name="T90" fmla="*/ 29 w 38"/>
                    <a:gd name="T91" fmla="*/ 10 h 30"/>
                    <a:gd name="T92" fmla="*/ 30 w 38"/>
                    <a:gd name="T93" fmla="*/ 9 h 30"/>
                    <a:gd name="T94" fmla="*/ 31 w 38"/>
                    <a:gd name="T95" fmla="*/ 4 h 30"/>
                    <a:gd name="T96" fmla="*/ 32 w 38"/>
                    <a:gd name="T97" fmla="*/ 4 h 30"/>
                    <a:gd name="T98" fmla="*/ 32 w 38"/>
                    <a:gd name="T99" fmla="*/ 3 h 30"/>
                    <a:gd name="T100" fmla="*/ 11 w 38"/>
                    <a:gd name="T101" fmla="*/ 24 h 30"/>
                    <a:gd name="T102" fmla="*/ 12 w 38"/>
                    <a:gd name="T103" fmla="*/ 23 h 30"/>
                    <a:gd name="T104" fmla="*/ 30 w 38"/>
                    <a:gd name="T105" fmla="*/ 17 h 30"/>
                    <a:gd name="T106" fmla="*/ 32 w 38"/>
                    <a:gd name="T107"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30">
                      <a:moveTo>
                        <a:pt x="34" y="1"/>
                      </a:moveTo>
                      <a:cubicBezTo>
                        <a:pt x="35" y="2"/>
                        <a:pt x="37" y="4"/>
                        <a:pt x="36" y="5"/>
                      </a:cubicBezTo>
                      <a:cubicBezTo>
                        <a:pt x="36" y="4"/>
                        <a:pt x="36" y="4"/>
                        <a:pt x="35" y="4"/>
                      </a:cubicBezTo>
                      <a:cubicBezTo>
                        <a:pt x="36" y="4"/>
                        <a:pt x="36" y="5"/>
                        <a:pt x="37" y="5"/>
                      </a:cubicBezTo>
                      <a:cubicBezTo>
                        <a:pt x="36" y="5"/>
                        <a:pt x="35" y="5"/>
                        <a:pt x="37" y="6"/>
                      </a:cubicBezTo>
                      <a:cubicBezTo>
                        <a:pt x="36" y="6"/>
                        <a:pt x="38" y="7"/>
                        <a:pt x="35" y="6"/>
                      </a:cubicBezTo>
                      <a:cubicBezTo>
                        <a:pt x="37" y="6"/>
                        <a:pt x="37" y="7"/>
                        <a:pt x="37" y="7"/>
                      </a:cubicBezTo>
                      <a:cubicBezTo>
                        <a:pt x="35" y="7"/>
                        <a:pt x="36" y="7"/>
                        <a:pt x="37" y="7"/>
                      </a:cubicBezTo>
                      <a:cubicBezTo>
                        <a:pt x="37" y="8"/>
                        <a:pt x="35" y="8"/>
                        <a:pt x="37" y="8"/>
                      </a:cubicBezTo>
                      <a:cubicBezTo>
                        <a:pt x="35" y="8"/>
                        <a:pt x="37" y="8"/>
                        <a:pt x="35" y="8"/>
                      </a:cubicBezTo>
                      <a:cubicBezTo>
                        <a:pt x="36" y="8"/>
                        <a:pt x="37" y="9"/>
                        <a:pt x="35" y="8"/>
                      </a:cubicBezTo>
                      <a:cubicBezTo>
                        <a:pt x="36" y="9"/>
                        <a:pt x="37" y="9"/>
                        <a:pt x="35" y="9"/>
                      </a:cubicBezTo>
                      <a:cubicBezTo>
                        <a:pt x="36" y="9"/>
                        <a:pt x="36" y="10"/>
                        <a:pt x="37" y="10"/>
                      </a:cubicBezTo>
                      <a:cubicBezTo>
                        <a:pt x="36" y="10"/>
                        <a:pt x="36" y="10"/>
                        <a:pt x="35" y="10"/>
                      </a:cubicBezTo>
                      <a:cubicBezTo>
                        <a:pt x="36" y="10"/>
                        <a:pt x="36" y="10"/>
                        <a:pt x="37" y="10"/>
                      </a:cubicBezTo>
                      <a:cubicBezTo>
                        <a:pt x="36" y="10"/>
                        <a:pt x="36" y="10"/>
                        <a:pt x="35" y="10"/>
                      </a:cubicBezTo>
                      <a:cubicBezTo>
                        <a:pt x="36" y="11"/>
                        <a:pt x="37" y="11"/>
                        <a:pt x="35" y="12"/>
                      </a:cubicBezTo>
                      <a:cubicBezTo>
                        <a:pt x="37" y="12"/>
                        <a:pt x="35" y="12"/>
                        <a:pt x="35" y="12"/>
                      </a:cubicBezTo>
                      <a:cubicBezTo>
                        <a:pt x="36" y="13"/>
                        <a:pt x="34" y="12"/>
                        <a:pt x="36" y="12"/>
                      </a:cubicBezTo>
                      <a:cubicBezTo>
                        <a:pt x="36" y="13"/>
                        <a:pt x="36" y="13"/>
                        <a:pt x="36" y="13"/>
                      </a:cubicBezTo>
                      <a:cubicBezTo>
                        <a:pt x="35" y="13"/>
                        <a:pt x="34" y="12"/>
                        <a:pt x="34" y="13"/>
                      </a:cubicBezTo>
                      <a:cubicBezTo>
                        <a:pt x="35" y="13"/>
                        <a:pt x="35" y="13"/>
                        <a:pt x="36" y="13"/>
                      </a:cubicBezTo>
                      <a:cubicBezTo>
                        <a:pt x="35" y="13"/>
                        <a:pt x="35" y="13"/>
                        <a:pt x="34" y="13"/>
                      </a:cubicBezTo>
                      <a:cubicBezTo>
                        <a:pt x="35" y="14"/>
                        <a:pt x="34" y="14"/>
                        <a:pt x="35" y="15"/>
                      </a:cubicBezTo>
                      <a:cubicBezTo>
                        <a:pt x="34" y="14"/>
                        <a:pt x="33" y="14"/>
                        <a:pt x="33" y="14"/>
                      </a:cubicBezTo>
                      <a:cubicBezTo>
                        <a:pt x="32" y="13"/>
                        <a:pt x="33" y="14"/>
                        <a:pt x="33" y="14"/>
                      </a:cubicBezTo>
                      <a:cubicBezTo>
                        <a:pt x="34" y="14"/>
                        <a:pt x="34" y="14"/>
                        <a:pt x="34" y="14"/>
                      </a:cubicBezTo>
                      <a:cubicBezTo>
                        <a:pt x="36" y="15"/>
                        <a:pt x="33" y="14"/>
                        <a:pt x="34" y="15"/>
                      </a:cubicBezTo>
                      <a:cubicBezTo>
                        <a:pt x="36" y="15"/>
                        <a:pt x="34" y="16"/>
                        <a:pt x="33" y="16"/>
                      </a:cubicBezTo>
                      <a:cubicBezTo>
                        <a:pt x="33" y="16"/>
                        <a:pt x="35" y="16"/>
                        <a:pt x="35" y="16"/>
                      </a:cubicBezTo>
                      <a:cubicBezTo>
                        <a:pt x="33" y="16"/>
                        <a:pt x="35" y="17"/>
                        <a:pt x="34" y="17"/>
                      </a:cubicBezTo>
                      <a:cubicBezTo>
                        <a:pt x="34" y="17"/>
                        <a:pt x="34" y="17"/>
                        <a:pt x="33" y="17"/>
                      </a:cubicBezTo>
                      <a:cubicBezTo>
                        <a:pt x="34" y="17"/>
                        <a:pt x="34" y="17"/>
                        <a:pt x="34" y="18"/>
                      </a:cubicBezTo>
                      <a:cubicBezTo>
                        <a:pt x="33" y="17"/>
                        <a:pt x="33" y="17"/>
                        <a:pt x="33" y="17"/>
                      </a:cubicBezTo>
                      <a:cubicBezTo>
                        <a:pt x="33" y="17"/>
                        <a:pt x="33" y="17"/>
                        <a:pt x="34" y="18"/>
                      </a:cubicBezTo>
                      <a:cubicBezTo>
                        <a:pt x="34" y="18"/>
                        <a:pt x="33" y="18"/>
                        <a:pt x="34" y="18"/>
                      </a:cubicBezTo>
                      <a:cubicBezTo>
                        <a:pt x="34" y="18"/>
                        <a:pt x="33" y="18"/>
                        <a:pt x="33" y="18"/>
                      </a:cubicBezTo>
                      <a:cubicBezTo>
                        <a:pt x="32" y="17"/>
                        <a:pt x="34" y="18"/>
                        <a:pt x="32" y="18"/>
                      </a:cubicBezTo>
                      <a:cubicBezTo>
                        <a:pt x="33" y="18"/>
                        <a:pt x="33" y="18"/>
                        <a:pt x="34" y="18"/>
                      </a:cubicBezTo>
                      <a:cubicBezTo>
                        <a:pt x="33" y="18"/>
                        <a:pt x="34" y="18"/>
                        <a:pt x="34" y="18"/>
                      </a:cubicBezTo>
                      <a:cubicBezTo>
                        <a:pt x="33" y="18"/>
                        <a:pt x="33" y="18"/>
                        <a:pt x="33" y="19"/>
                      </a:cubicBezTo>
                      <a:cubicBezTo>
                        <a:pt x="32" y="18"/>
                        <a:pt x="32" y="18"/>
                        <a:pt x="30" y="17"/>
                      </a:cubicBezTo>
                      <a:cubicBezTo>
                        <a:pt x="31" y="18"/>
                        <a:pt x="32" y="18"/>
                        <a:pt x="33" y="19"/>
                      </a:cubicBezTo>
                      <a:cubicBezTo>
                        <a:pt x="32" y="19"/>
                        <a:pt x="32" y="19"/>
                        <a:pt x="31" y="18"/>
                      </a:cubicBezTo>
                      <a:cubicBezTo>
                        <a:pt x="32" y="19"/>
                        <a:pt x="31" y="19"/>
                        <a:pt x="32" y="20"/>
                      </a:cubicBezTo>
                      <a:cubicBezTo>
                        <a:pt x="31" y="20"/>
                        <a:pt x="32" y="21"/>
                        <a:pt x="31" y="22"/>
                      </a:cubicBezTo>
                      <a:cubicBezTo>
                        <a:pt x="31" y="22"/>
                        <a:pt x="30" y="21"/>
                        <a:pt x="30" y="21"/>
                      </a:cubicBezTo>
                      <a:cubicBezTo>
                        <a:pt x="29" y="21"/>
                        <a:pt x="31" y="22"/>
                        <a:pt x="31" y="22"/>
                      </a:cubicBezTo>
                      <a:cubicBezTo>
                        <a:pt x="30" y="21"/>
                        <a:pt x="32" y="24"/>
                        <a:pt x="30" y="22"/>
                      </a:cubicBezTo>
                      <a:cubicBezTo>
                        <a:pt x="31" y="23"/>
                        <a:pt x="30" y="23"/>
                        <a:pt x="30" y="24"/>
                      </a:cubicBezTo>
                      <a:cubicBezTo>
                        <a:pt x="29" y="23"/>
                        <a:pt x="29" y="23"/>
                        <a:pt x="29" y="23"/>
                      </a:cubicBezTo>
                      <a:cubicBezTo>
                        <a:pt x="30" y="24"/>
                        <a:pt x="28" y="24"/>
                        <a:pt x="29" y="26"/>
                      </a:cubicBezTo>
                      <a:cubicBezTo>
                        <a:pt x="29" y="25"/>
                        <a:pt x="28" y="26"/>
                        <a:pt x="28" y="25"/>
                      </a:cubicBezTo>
                      <a:cubicBezTo>
                        <a:pt x="28" y="26"/>
                        <a:pt x="28" y="26"/>
                        <a:pt x="28" y="25"/>
                      </a:cubicBezTo>
                      <a:cubicBezTo>
                        <a:pt x="27" y="25"/>
                        <a:pt x="28" y="26"/>
                        <a:pt x="28" y="26"/>
                      </a:cubicBezTo>
                      <a:cubicBezTo>
                        <a:pt x="28" y="27"/>
                        <a:pt x="26" y="25"/>
                        <a:pt x="27" y="27"/>
                      </a:cubicBezTo>
                      <a:cubicBezTo>
                        <a:pt x="27" y="27"/>
                        <a:pt x="27" y="27"/>
                        <a:pt x="27" y="27"/>
                      </a:cubicBezTo>
                      <a:cubicBezTo>
                        <a:pt x="27" y="27"/>
                        <a:pt x="27" y="27"/>
                        <a:pt x="26" y="26"/>
                      </a:cubicBezTo>
                      <a:cubicBezTo>
                        <a:pt x="26" y="26"/>
                        <a:pt x="27" y="26"/>
                        <a:pt x="27" y="27"/>
                      </a:cubicBezTo>
                      <a:cubicBezTo>
                        <a:pt x="27" y="27"/>
                        <a:pt x="26" y="26"/>
                        <a:pt x="26" y="26"/>
                      </a:cubicBezTo>
                      <a:cubicBezTo>
                        <a:pt x="27" y="28"/>
                        <a:pt x="26" y="26"/>
                        <a:pt x="26" y="27"/>
                      </a:cubicBezTo>
                      <a:cubicBezTo>
                        <a:pt x="25" y="26"/>
                        <a:pt x="26" y="28"/>
                        <a:pt x="25" y="26"/>
                      </a:cubicBezTo>
                      <a:cubicBezTo>
                        <a:pt x="25" y="28"/>
                        <a:pt x="25" y="27"/>
                        <a:pt x="25" y="27"/>
                      </a:cubicBezTo>
                      <a:cubicBezTo>
                        <a:pt x="25" y="27"/>
                        <a:pt x="24" y="27"/>
                        <a:pt x="24" y="26"/>
                      </a:cubicBezTo>
                      <a:cubicBezTo>
                        <a:pt x="24" y="27"/>
                        <a:pt x="25" y="28"/>
                        <a:pt x="25" y="28"/>
                      </a:cubicBezTo>
                      <a:cubicBezTo>
                        <a:pt x="24" y="28"/>
                        <a:pt x="24" y="28"/>
                        <a:pt x="24" y="27"/>
                      </a:cubicBezTo>
                      <a:cubicBezTo>
                        <a:pt x="23" y="27"/>
                        <a:pt x="24" y="27"/>
                        <a:pt x="24" y="28"/>
                      </a:cubicBezTo>
                      <a:cubicBezTo>
                        <a:pt x="23" y="27"/>
                        <a:pt x="23" y="27"/>
                        <a:pt x="23" y="26"/>
                      </a:cubicBezTo>
                      <a:cubicBezTo>
                        <a:pt x="23" y="26"/>
                        <a:pt x="23" y="26"/>
                        <a:pt x="23" y="25"/>
                      </a:cubicBezTo>
                      <a:cubicBezTo>
                        <a:pt x="23" y="26"/>
                        <a:pt x="23" y="27"/>
                        <a:pt x="23" y="28"/>
                      </a:cubicBezTo>
                      <a:cubicBezTo>
                        <a:pt x="23" y="27"/>
                        <a:pt x="23" y="28"/>
                        <a:pt x="23" y="28"/>
                      </a:cubicBezTo>
                      <a:cubicBezTo>
                        <a:pt x="22" y="26"/>
                        <a:pt x="24" y="29"/>
                        <a:pt x="23" y="29"/>
                      </a:cubicBezTo>
                      <a:cubicBezTo>
                        <a:pt x="23" y="28"/>
                        <a:pt x="23" y="28"/>
                        <a:pt x="23" y="27"/>
                      </a:cubicBezTo>
                      <a:cubicBezTo>
                        <a:pt x="22" y="27"/>
                        <a:pt x="22" y="28"/>
                        <a:pt x="22" y="28"/>
                      </a:cubicBezTo>
                      <a:cubicBezTo>
                        <a:pt x="22" y="28"/>
                        <a:pt x="22" y="28"/>
                        <a:pt x="23" y="29"/>
                      </a:cubicBezTo>
                      <a:cubicBezTo>
                        <a:pt x="22" y="29"/>
                        <a:pt x="21" y="27"/>
                        <a:pt x="21" y="29"/>
                      </a:cubicBezTo>
                      <a:cubicBezTo>
                        <a:pt x="21" y="29"/>
                        <a:pt x="21" y="28"/>
                        <a:pt x="21" y="27"/>
                      </a:cubicBezTo>
                      <a:cubicBezTo>
                        <a:pt x="21" y="29"/>
                        <a:pt x="21" y="29"/>
                        <a:pt x="20" y="27"/>
                      </a:cubicBezTo>
                      <a:cubicBezTo>
                        <a:pt x="20" y="29"/>
                        <a:pt x="19" y="27"/>
                        <a:pt x="19" y="27"/>
                      </a:cubicBezTo>
                      <a:cubicBezTo>
                        <a:pt x="19" y="28"/>
                        <a:pt x="19" y="28"/>
                        <a:pt x="19" y="29"/>
                      </a:cubicBezTo>
                      <a:cubicBezTo>
                        <a:pt x="19" y="28"/>
                        <a:pt x="19" y="29"/>
                        <a:pt x="19" y="28"/>
                      </a:cubicBezTo>
                      <a:cubicBezTo>
                        <a:pt x="19" y="28"/>
                        <a:pt x="19" y="29"/>
                        <a:pt x="18" y="28"/>
                      </a:cubicBezTo>
                      <a:cubicBezTo>
                        <a:pt x="18" y="28"/>
                        <a:pt x="19" y="29"/>
                        <a:pt x="19" y="29"/>
                      </a:cubicBezTo>
                      <a:cubicBezTo>
                        <a:pt x="18" y="30"/>
                        <a:pt x="18" y="28"/>
                        <a:pt x="18" y="28"/>
                      </a:cubicBezTo>
                      <a:cubicBezTo>
                        <a:pt x="18" y="29"/>
                        <a:pt x="18" y="27"/>
                        <a:pt x="17" y="27"/>
                      </a:cubicBezTo>
                      <a:cubicBezTo>
                        <a:pt x="18" y="29"/>
                        <a:pt x="17" y="28"/>
                        <a:pt x="17" y="28"/>
                      </a:cubicBezTo>
                      <a:cubicBezTo>
                        <a:pt x="16" y="28"/>
                        <a:pt x="16" y="28"/>
                        <a:pt x="16" y="28"/>
                      </a:cubicBezTo>
                      <a:cubicBezTo>
                        <a:pt x="16" y="28"/>
                        <a:pt x="16" y="28"/>
                        <a:pt x="16" y="28"/>
                      </a:cubicBezTo>
                      <a:cubicBezTo>
                        <a:pt x="15" y="28"/>
                        <a:pt x="15" y="28"/>
                        <a:pt x="15" y="29"/>
                      </a:cubicBezTo>
                      <a:cubicBezTo>
                        <a:pt x="16" y="26"/>
                        <a:pt x="12" y="29"/>
                        <a:pt x="13" y="27"/>
                      </a:cubicBezTo>
                      <a:cubicBezTo>
                        <a:pt x="12" y="28"/>
                        <a:pt x="11" y="28"/>
                        <a:pt x="11" y="27"/>
                      </a:cubicBezTo>
                      <a:cubicBezTo>
                        <a:pt x="11" y="27"/>
                        <a:pt x="10" y="26"/>
                        <a:pt x="9" y="27"/>
                      </a:cubicBezTo>
                      <a:cubicBezTo>
                        <a:pt x="9" y="27"/>
                        <a:pt x="10" y="26"/>
                        <a:pt x="9" y="26"/>
                      </a:cubicBezTo>
                      <a:cubicBezTo>
                        <a:pt x="9" y="26"/>
                        <a:pt x="9" y="26"/>
                        <a:pt x="9" y="27"/>
                      </a:cubicBezTo>
                      <a:cubicBezTo>
                        <a:pt x="9" y="26"/>
                        <a:pt x="8" y="27"/>
                        <a:pt x="8" y="25"/>
                      </a:cubicBezTo>
                      <a:cubicBezTo>
                        <a:pt x="8" y="25"/>
                        <a:pt x="8" y="26"/>
                        <a:pt x="8" y="26"/>
                      </a:cubicBezTo>
                      <a:cubicBezTo>
                        <a:pt x="8" y="25"/>
                        <a:pt x="8" y="25"/>
                        <a:pt x="9" y="25"/>
                      </a:cubicBezTo>
                      <a:cubicBezTo>
                        <a:pt x="8" y="25"/>
                        <a:pt x="7" y="25"/>
                        <a:pt x="7" y="24"/>
                      </a:cubicBezTo>
                      <a:cubicBezTo>
                        <a:pt x="7" y="25"/>
                        <a:pt x="6" y="24"/>
                        <a:pt x="7" y="24"/>
                      </a:cubicBezTo>
                      <a:cubicBezTo>
                        <a:pt x="7" y="24"/>
                        <a:pt x="7" y="24"/>
                        <a:pt x="7" y="24"/>
                      </a:cubicBezTo>
                      <a:cubicBezTo>
                        <a:pt x="7" y="23"/>
                        <a:pt x="6" y="24"/>
                        <a:pt x="7" y="23"/>
                      </a:cubicBezTo>
                      <a:cubicBezTo>
                        <a:pt x="7" y="23"/>
                        <a:pt x="7" y="23"/>
                        <a:pt x="7" y="23"/>
                      </a:cubicBezTo>
                      <a:cubicBezTo>
                        <a:pt x="7" y="22"/>
                        <a:pt x="5" y="21"/>
                        <a:pt x="5" y="20"/>
                      </a:cubicBezTo>
                      <a:cubicBezTo>
                        <a:pt x="3" y="21"/>
                        <a:pt x="2" y="20"/>
                        <a:pt x="3" y="19"/>
                      </a:cubicBezTo>
                      <a:cubicBezTo>
                        <a:pt x="2" y="20"/>
                        <a:pt x="1" y="19"/>
                        <a:pt x="1" y="18"/>
                      </a:cubicBezTo>
                      <a:cubicBezTo>
                        <a:pt x="0" y="17"/>
                        <a:pt x="1" y="16"/>
                        <a:pt x="1" y="16"/>
                      </a:cubicBezTo>
                      <a:cubicBezTo>
                        <a:pt x="2" y="15"/>
                        <a:pt x="2" y="15"/>
                        <a:pt x="2" y="15"/>
                      </a:cubicBezTo>
                      <a:cubicBezTo>
                        <a:pt x="2" y="15"/>
                        <a:pt x="2" y="15"/>
                        <a:pt x="2" y="15"/>
                      </a:cubicBezTo>
                      <a:cubicBezTo>
                        <a:pt x="1" y="16"/>
                        <a:pt x="0" y="15"/>
                        <a:pt x="2" y="14"/>
                      </a:cubicBezTo>
                      <a:cubicBezTo>
                        <a:pt x="2" y="14"/>
                        <a:pt x="1" y="14"/>
                        <a:pt x="1" y="14"/>
                      </a:cubicBezTo>
                      <a:cubicBezTo>
                        <a:pt x="1" y="14"/>
                        <a:pt x="0" y="14"/>
                        <a:pt x="0" y="14"/>
                      </a:cubicBezTo>
                      <a:cubicBezTo>
                        <a:pt x="0" y="14"/>
                        <a:pt x="1" y="14"/>
                        <a:pt x="1" y="14"/>
                      </a:cubicBezTo>
                      <a:cubicBezTo>
                        <a:pt x="1" y="14"/>
                        <a:pt x="1" y="14"/>
                        <a:pt x="0" y="14"/>
                      </a:cubicBezTo>
                      <a:cubicBezTo>
                        <a:pt x="0" y="14"/>
                        <a:pt x="1" y="13"/>
                        <a:pt x="0" y="13"/>
                      </a:cubicBezTo>
                      <a:cubicBezTo>
                        <a:pt x="0" y="13"/>
                        <a:pt x="3" y="13"/>
                        <a:pt x="1" y="13"/>
                      </a:cubicBezTo>
                      <a:cubicBezTo>
                        <a:pt x="1" y="13"/>
                        <a:pt x="2" y="13"/>
                        <a:pt x="3" y="13"/>
                      </a:cubicBezTo>
                      <a:cubicBezTo>
                        <a:pt x="2" y="13"/>
                        <a:pt x="2" y="13"/>
                        <a:pt x="2" y="13"/>
                      </a:cubicBezTo>
                      <a:cubicBezTo>
                        <a:pt x="3" y="13"/>
                        <a:pt x="3" y="13"/>
                        <a:pt x="4" y="13"/>
                      </a:cubicBezTo>
                      <a:cubicBezTo>
                        <a:pt x="4" y="13"/>
                        <a:pt x="5" y="13"/>
                        <a:pt x="5" y="13"/>
                      </a:cubicBezTo>
                      <a:cubicBezTo>
                        <a:pt x="5" y="13"/>
                        <a:pt x="4" y="13"/>
                        <a:pt x="4" y="13"/>
                      </a:cubicBezTo>
                      <a:cubicBezTo>
                        <a:pt x="7" y="13"/>
                        <a:pt x="3" y="14"/>
                        <a:pt x="6" y="14"/>
                      </a:cubicBezTo>
                      <a:cubicBezTo>
                        <a:pt x="6" y="14"/>
                        <a:pt x="6" y="14"/>
                        <a:pt x="5" y="14"/>
                      </a:cubicBezTo>
                      <a:cubicBezTo>
                        <a:pt x="6" y="14"/>
                        <a:pt x="5" y="15"/>
                        <a:pt x="6" y="15"/>
                      </a:cubicBezTo>
                      <a:cubicBezTo>
                        <a:pt x="4" y="15"/>
                        <a:pt x="6" y="15"/>
                        <a:pt x="4" y="16"/>
                      </a:cubicBezTo>
                      <a:cubicBezTo>
                        <a:pt x="5" y="16"/>
                        <a:pt x="5" y="16"/>
                        <a:pt x="7" y="15"/>
                      </a:cubicBezTo>
                      <a:cubicBezTo>
                        <a:pt x="5" y="16"/>
                        <a:pt x="8" y="15"/>
                        <a:pt x="7" y="16"/>
                      </a:cubicBezTo>
                      <a:cubicBezTo>
                        <a:pt x="7" y="16"/>
                        <a:pt x="8" y="16"/>
                        <a:pt x="8" y="16"/>
                      </a:cubicBezTo>
                      <a:cubicBezTo>
                        <a:pt x="7" y="16"/>
                        <a:pt x="8" y="17"/>
                        <a:pt x="9" y="16"/>
                      </a:cubicBezTo>
                      <a:cubicBezTo>
                        <a:pt x="9" y="16"/>
                        <a:pt x="8" y="17"/>
                        <a:pt x="8" y="17"/>
                      </a:cubicBezTo>
                      <a:cubicBezTo>
                        <a:pt x="8" y="17"/>
                        <a:pt x="9" y="17"/>
                        <a:pt x="9" y="16"/>
                      </a:cubicBezTo>
                      <a:cubicBezTo>
                        <a:pt x="9" y="16"/>
                        <a:pt x="8" y="17"/>
                        <a:pt x="9" y="16"/>
                      </a:cubicBezTo>
                      <a:cubicBezTo>
                        <a:pt x="8" y="17"/>
                        <a:pt x="10" y="16"/>
                        <a:pt x="11" y="16"/>
                      </a:cubicBezTo>
                      <a:cubicBezTo>
                        <a:pt x="8" y="19"/>
                        <a:pt x="9" y="18"/>
                        <a:pt x="8" y="20"/>
                      </a:cubicBezTo>
                      <a:cubicBezTo>
                        <a:pt x="9" y="19"/>
                        <a:pt x="9" y="19"/>
                        <a:pt x="10" y="19"/>
                      </a:cubicBezTo>
                      <a:cubicBezTo>
                        <a:pt x="10" y="19"/>
                        <a:pt x="9" y="20"/>
                        <a:pt x="10" y="19"/>
                      </a:cubicBezTo>
                      <a:cubicBezTo>
                        <a:pt x="10" y="19"/>
                        <a:pt x="9" y="20"/>
                        <a:pt x="9" y="20"/>
                      </a:cubicBezTo>
                      <a:cubicBezTo>
                        <a:pt x="9" y="20"/>
                        <a:pt x="9" y="20"/>
                        <a:pt x="10" y="19"/>
                      </a:cubicBezTo>
                      <a:cubicBezTo>
                        <a:pt x="10" y="19"/>
                        <a:pt x="10" y="19"/>
                        <a:pt x="10" y="19"/>
                      </a:cubicBezTo>
                      <a:cubicBezTo>
                        <a:pt x="11" y="17"/>
                        <a:pt x="11" y="19"/>
                        <a:pt x="12" y="18"/>
                      </a:cubicBezTo>
                      <a:cubicBezTo>
                        <a:pt x="11" y="19"/>
                        <a:pt x="12" y="18"/>
                        <a:pt x="12" y="18"/>
                      </a:cubicBezTo>
                      <a:cubicBezTo>
                        <a:pt x="12" y="19"/>
                        <a:pt x="11" y="19"/>
                        <a:pt x="11" y="19"/>
                      </a:cubicBezTo>
                      <a:cubicBezTo>
                        <a:pt x="11" y="19"/>
                        <a:pt x="12" y="19"/>
                        <a:pt x="12" y="18"/>
                      </a:cubicBezTo>
                      <a:cubicBezTo>
                        <a:pt x="12" y="19"/>
                        <a:pt x="12" y="19"/>
                        <a:pt x="12" y="19"/>
                      </a:cubicBezTo>
                      <a:cubicBezTo>
                        <a:pt x="12" y="19"/>
                        <a:pt x="12" y="19"/>
                        <a:pt x="12" y="20"/>
                      </a:cubicBezTo>
                      <a:cubicBezTo>
                        <a:pt x="11" y="21"/>
                        <a:pt x="12" y="19"/>
                        <a:pt x="11" y="20"/>
                      </a:cubicBezTo>
                      <a:cubicBezTo>
                        <a:pt x="11" y="20"/>
                        <a:pt x="11" y="21"/>
                        <a:pt x="11" y="21"/>
                      </a:cubicBezTo>
                      <a:cubicBezTo>
                        <a:pt x="11" y="21"/>
                        <a:pt x="12" y="19"/>
                        <a:pt x="13" y="18"/>
                      </a:cubicBezTo>
                      <a:cubicBezTo>
                        <a:pt x="12" y="19"/>
                        <a:pt x="13" y="18"/>
                        <a:pt x="13" y="18"/>
                      </a:cubicBezTo>
                      <a:cubicBezTo>
                        <a:pt x="13" y="19"/>
                        <a:pt x="13" y="19"/>
                        <a:pt x="13" y="19"/>
                      </a:cubicBezTo>
                      <a:cubicBezTo>
                        <a:pt x="12" y="19"/>
                        <a:pt x="12" y="20"/>
                        <a:pt x="12" y="20"/>
                      </a:cubicBezTo>
                      <a:cubicBezTo>
                        <a:pt x="12" y="20"/>
                        <a:pt x="13" y="18"/>
                        <a:pt x="13" y="18"/>
                      </a:cubicBezTo>
                      <a:cubicBezTo>
                        <a:pt x="14" y="17"/>
                        <a:pt x="13" y="19"/>
                        <a:pt x="12" y="20"/>
                      </a:cubicBezTo>
                      <a:cubicBezTo>
                        <a:pt x="13" y="20"/>
                        <a:pt x="13" y="20"/>
                        <a:pt x="13" y="19"/>
                      </a:cubicBezTo>
                      <a:cubicBezTo>
                        <a:pt x="13" y="18"/>
                        <a:pt x="13" y="20"/>
                        <a:pt x="13" y="19"/>
                      </a:cubicBezTo>
                      <a:cubicBezTo>
                        <a:pt x="13" y="18"/>
                        <a:pt x="14" y="18"/>
                        <a:pt x="14" y="18"/>
                      </a:cubicBezTo>
                      <a:cubicBezTo>
                        <a:pt x="13" y="19"/>
                        <a:pt x="13" y="19"/>
                        <a:pt x="13" y="19"/>
                      </a:cubicBezTo>
                      <a:cubicBezTo>
                        <a:pt x="13" y="19"/>
                        <a:pt x="14" y="18"/>
                        <a:pt x="13" y="19"/>
                      </a:cubicBezTo>
                      <a:cubicBezTo>
                        <a:pt x="14" y="18"/>
                        <a:pt x="13" y="20"/>
                        <a:pt x="14" y="18"/>
                      </a:cubicBezTo>
                      <a:cubicBezTo>
                        <a:pt x="15" y="18"/>
                        <a:pt x="15" y="18"/>
                        <a:pt x="15" y="18"/>
                      </a:cubicBezTo>
                      <a:cubicBezTo>
                        <a:pt x="14" y="19"/>
                        <a:pt x="14" y="20"/>
                        <a:pt x="14" y="20"/>
                      </a:cubicBezTo>
                      <a:cubicBezTo>
                        <a:pt x="14" y="19"/>
                        <a:pt x="14" y="19"/>
                        <a:pt x="14" y="19"/>
                      </a:cubicBezTo>
                      <a:cubicBezTo>
                        <a:pt x="15" y="18"/>
                        <a:pt x="15" y="19"/>
                        <a:pt x="15" y="18"/>
                      </a:cubicBezTo>
                      <a:cubicBezTo>
                        <a:pt x="14" y="20"/>
                        <a:pt x="14" y="19"/>
                        <a:pt x="14" y="21"/>
                      </a:cubicBezTo>
                      <a:cubicBezTo>
                        <a:pt x="14" y="21"/>
                        <a:pt x="14" y="21"/>
                        <a:pt x="13" y="23"/>
                      </a:cubicBezTo>
                      <a:cubicBezTo>
                        <a:pt x="13" y="22"/>
                        <a:pt x="14" y="21"/>
                        <a:pt x="14" y="21"/>
                      </a:cubicBezTo>
                      <a:cubicBezTo>
                        <a:pt x="14" y="20"/>
                        <a:pt x="14" y="22"/>
                        <a:pt x="15" y="20"/>
                      </a:cubicBezTo>
                      <a:cubicBezTo>
                        <a:pt x="14" y="21"/>
                        <a:pt x="14" y="21"/>
                        <a:pt x="14" y="21"/>
                      </a:cubicBezTo>
                      <a:cubicBezTo>
                        <a:pt x="14" y="22"/>
                        <a:pt x="14" y="22"/>
                        <a:pt x="13" y="23"/>
                      </a:cubicBezTo>
                      <a:cubicBezTo>
                        <a:pt x="14" y="22"/>
                        <a:pt x="14" y="21"/>
                        <a:pt x="15" y="20"/>
                      </a:cubicBezTo>
                      <a:cubicBezTo>
                        <a:pt x="15" y="20"/>
                        <a:pt x="15" y="21"/>
                        <a:pt x="15" y="21"/>
                      </a:cubicBezTo>
                      <a:cubicBezTo>
                        <a:pt x="14" y="22"/>
                        <a:pt x="14" y="23"/>
                        <a:pt x="14" y="22"/>
                      </a:cubicBezTo>
                      <a:cubicBezTo>
                        <a:pt x="14" y="23"/>
                        <a:pt x="14" y="23"/>
                        <a:pt x="14" y="24"/>
                      </a:cubicBezTo>
                      <a:cubicBezTo>
                        <a:pt x="14" y="24"/>
                        <a:pt x="14" y="23"/>
                        <a:pt x="14" y="23"/>
                      </a:cubicBezTo>
                      <a:cubicBezTo>
                        <a:pt x="14" y="24"/>
                        <a:pt x="14" y="24"/>
                        <a:pt x="14" y="24"/>
                      </a:cubicBezTo>
                      <a:cubicBezTo>
                        <a:pt x="14" y="24"/>
                        <a:pt x="15" y="23"/>
                        <a:pt x="15" y="23"/>
                      </a:cubicBezTo>
                      <a:cubicBezTo>
                        <a:pt x="15" y="22"/>
                        <a:pt x="15" y="23"/>
                        <a:pt x="15" y="21"/>
                      </a:cubicBezTo>
                      <a:cubicBezTo>
                        <a:pt x="15" y="21"/>
                        <a:pt x="15" y="22"/>
                        <a:pt x="15" y="22"/>
                      </a:cubicBezTo>
                      <a:cubicBezTo>
                        <a:pt x="15" y="22"/>
                        <a:pt x="16" y="21"/>
                        <a:pt x="15" y="22"/>
                      </a:cubicBezTo>
                      <a:cubicBezTo>
                        <a:pt x="15" y="22"/>
                        <a:pt x="15" y="22"/>
                        <a:pt x="16" y="22"/>
                      </a:cubicBezTo>
                      <a:cubicBezTo>
                        <a:pt x="16" y="22"/>
                        <a:pt x="16" y="21"/>
                        <a:pt x="16" y="21"/>
                      </a:cubicBezTo>
                      <a:cubicBezTo>
                        <a:pt x="16" y="20"/>
                        <a:pt x="16" y="23"/>
                        <a:pt x="16" y="21"/>
                      </a:cubicBezTo>
                      <a:cubicBezTo>
                        <a:pt x="16" y="21"/>
                        <a:pt x="16" y="22"/>
                        <a:pt x="16" y="21"/>
                      </a:cubicBezTo>
                      <a:cubicBezTo>
                        <a:pt x="16" y="21"/>
                        <a:pt x="16" y="22"/>
                        <a:pt x="16" y="22"/>
                      </a:cubicBezTo>
                      <a:cubicBezTo>
                        <a:pt x="17" y="21"/>
                        <a:pt x="17" y="21"/>
                        <a:pt x="18" y="21"/>
                      </a:cubicBezTo>
                      <a:cubicBezTo>
                        <a:pt x="18" y="21"/>
                        <a:pt x="17" y="21"/>
                        <a:pt x="17" y="21"/>
                      </a:cubicBezTo>
                      <a:cubicBezTo>
                        <a:pt x="17" y="21"/>
                        <a:pt x="17" y="21"/>
                        <a:pt x="17" y="20"/>
                      </a:cubicBezTo>
                      <a:cubicBezTo>
                        <a:pt x="18" y="21"/>
                        <a:pt x="18" y="23"/>
                        <a:pt x="18" y="24"/>
                      </a:cubicBezTo>
                      <a:cubicBezTo>
                        <a:pt x="19" y="24"/>
                        <a:pt x="19" y="24"/>
                        <a:pt x="19" y="24"/>
                      </a:cubicBezTo>
                      <a:cubicBezTo>
                        <a:pt x="20" y="24"/>
                        <a:pt x="20" y="24"/>
                        <a:pt x="20" y="24"/>
                      </a:cubicBezTo>
                      <a:cubicBezTo>
                        <a:pt x="21" y="24"/>
                        <a:pt x="22" y="24"/>
                        <a:pt x="22" y="24"/>
                      </a:cubicBezTo>
                      <a:cubicBezTo>
                        <a:pt x="22" y="24"/>
                        <a:pt x="21" y="22"/>
                        <a:pt x="21" y="23"/>
                      </a:cubicBezTo>
                      <a:cubicBezTo>
                        <a:pt x="21" y="23"/>
                        <a:pt x="21" y="22"/>
                        <a:pt x="21" y="22"/>
                      </a:cubicBezTo>
                      <a:cubicBezTo>
                        <a:pt x="21" y="22"/>
                        <a:pt x="21" y="20"/>
                        <a:pt x="22" y="22"/>
                      </a:cubicBezTo>
                      <a:cubicBezTo>
                        <a:pt x="22" y="21"/>
                        <a:pt x="21" y="21"/>
                        <a:pt x="22" y="20"/>
                      </a:cubicBezTo>
                      <a:cubicBezTo>
                        <a:pt x="22" y="21"/>
                        <a:pt x="22" y="21"/>
                        <a:pt x="22" y="21"/>
                      </a:cubicBezTo>
                      <a:cubicBezTo>
                        <a:pt x="22" y="21"/>
                        <a:pt x="22" y="21"/>
                        <a:pt x="22" y="21"/>
                      </a:cubicBezTo>
                      <a:cubicBezTo>
                        <a:pt x="22" y="22"/>
                        <a:pt x="22" y="22"/>
                        <a:pt x="23" y="23"/>
                      </a:cubicBezTo>
                      <a:cubicBezTo>
                        <a:pt x="22" y="21"/>
                        <a:pt x="22" y="23"/>
                        <a:pt x="22" y="22"/>
                      </a:cubicBezTo>
                      <a:cubicBezTo>
                        <a:pt x="22" y="23"/>
                        <a:pt x="22" y="23"/>
                        <a:pt x="23" y="24"/>
                      </a:cubicBezTo>
                      <a:cubicBezTo>
                        <a:pt x="23" y="24"/>
                        <a:pt x="23" y="24"/>
                        <a:pt x="23" y="24"/>
                      </a:cubicBezTo>
                      <a:cubicBezTo>
                        <a:pt x="22" y="23"/>
                        <a:pt x="23" y="23"/>
                        <a:pt x="23" y="24"/>
                      </a:cubicBezTo>
                      <a:cubicBezTo>
                        <a:pt x="23" y="23"/>
                        <a:pt x="22" y="22"/>
                        <a:pt x="22" y="21"/>
                      </a:cubicBezTo>
                      <a:cubicBezTo>
                        <a:pt x="22" y="21"/>
                        <a:pt x="23" y="23"/>
                        <a:pt x="23" y="22"/>
                      </a:cubicBezTo>
                      <a:cubicBezTo>
                        <a:pt x="22" y="21"/>
                        <a:pt x="23" y="22"/>
                        <a:pt x="23" y="21"/>
                      </a:cubicBezTo>
                      <a:cubicBezTo>
                        <a:pt x="23" y="22"/>
                        <a:pt x="23" y="22"/>
                        <a:pt x="23" y="22"/>
                      </a:cubicBezTo>
                      <a:cubicBezTo>
                        <a:pt x="24" y="23"/>
                        <a:pt x="23" y="23"/>
                        <a:pt x="23" y="22"/>
                      </a:cubicBezTo>
                      <a:cubicBezTo>
                        <a:pt x="23" y="23"/>
                        <a:pt x="23" y="23"/>
                        <a:pt x="23" y="23"/>
                      </a:cubicBezTo>
                      <a:cubicBezTo>
                        <a:pt x="24" y="24"/>
                        <a:pt x="24" y="23"/>
                        <a:pt x="23" y="23"/>
                      </a:cubicBezTo>
                      <a:cubicBezTo>
                        <a:pt x="24" y="23"/>
                        <a:pt x="24" y="23"/>
                        <a:pt x="24" y="24"/>
                      </a:cubicBezTo>
                      <a:cubicBezTo>
                        <a:pt x="24" y="23"/>
                        <a:pt x="24" y="23"/>
                        <a:pt x="23" y="21"/>
                      </a:cubicBezTo>
                      <a:cubicBezTo>
                        <a:pt x="23" y="21"/>
                        <a:pt x="23" y="22"/>
                        <a:pt x="23" y="21"/>
                      </a:cubicBezTo>
                      <a:cubicBezTo>
                        <a:pt x="23" y="21"/>
                        <a:pt x="23" y="22"/>
                        <a:pt x="24" y="22"/>
                      </a:cubicBezTo>
                      <a:cubicBezTo>
                        <a:pt x="23" y="22"/>
                        <a:pt x="24" y="22"/>
                        <a:pt x="24" y="22"/>
                      </a:cubicBezTo>
                      <a:cubicBezTo>
                        <a:pt x="24" y="23"/>
                        <a:pt x="24" y="22"/>
                        <a:pt x="25" y="23"/>
                      </a:cubicBezTo>
                      <a:cubicBezTo>
                        <a:pt x="25" y="23"/>
                        <a:pt x="24" y="21"/>
                        <a:pt x="25" y="23"/>
                      </a:cubicBezTo>
                      <a:cubicBezTo>
                        <a:pt x="25" y="23"/>
                        <a:pt x="24" y="22"/>
                        <a:pt x="24" y="22"/>
                      </a:cubicBezTo>
                      <a:cubicBezTo>
                        <a:pt x="23" y="21"/>
                        <a:pt x="25" y="23"/>
                        <a:pt x="24" y="21"/>
                      </a:cubicBezTo>
                      <a:cubicBezTo>
                        <a:pt x="24" y="21"/>
                        <a:pt x="24" y="22"/>
                        <a:pt x="25" y="23"/>
                      </a:cubicBezTo>
                      <a:cubicBezTo>
                        <a:pt x="25" y="22"/>
                        <a:pt x="25" y="23"/>
                        <a:pt x="25" y="23"/>
                      </a:cubicBezTo>
                      <a:cubicBezTo>
                        <a:pt x="24" y="21"/>
                        <a:pt x="25" y="22"/>
                        <a:pt x="24" y="21"/>
                      </a:cubicBezTo>
                      <a:cubicBezTo>
                        <a:pt x="25" y="22"/>
                        <a:pt x="23" y="20"/>
                        <a:pt x="24" y="21"/>
                      </a:cubicBezTo>
                      <a:cubicBezTo>
                        <a:pt x="24" y="21"/>
                        <a:pt x="24" y="21"/>
                        <a:pt x="24" y="20"/>
                      </a:cubicBezTo>
                      <a:cubicBezTo>
                        <a:pt x="24" y="20"/>
                        <a:pt x="25" y="21"/>
                        <a:pt x="25" y="21"/>
                      </a:cubicBezTo>
                      <a:cubicBezTo>
                        <a:pt x="24" y="20"/>
                        <a:pt x="25" y="20"/>
                        <a:pt x="25" y="20"/>
                      </a:cubicBezTo>
                      <a:cubicBezTo>
                        <a:pt x="26" y="20"/>
                        <a:pt x="26" y="20"/>
                        <a:pt x="25" y="20"/>
                      </a:cubicBezTo>
                      <a:cubicBezTo>
                        <a:pt x="25" y="19"/>
                        <a:pt x="26" y="20"/>
                        <a:pt x="27" y="20"/>
                      </a:cubicBezTo>
                      <a:cubicBezTo>
                        <a:pt x="26" y="19"/>
                        <a:pt x="26" y="19"/>
                        <a:pt x="26" y="19"/>
                      </a:cubicBezTo>
                      <a:cubicBezTo>
                        <a:pt x="27" y="19"/>
                        <a:pt x="27" y="19"/>
                        <a:pt x="27" y="20"/>
                      </a:cubicBezTo>
                      <a:cubicBezTo>
                        <a:pt x="27" y="19"/>
                        <a:pt x="27" y="19"/>
                        <a:pt x="27" y="19"/>
                      </a:cubicBezTo>
                      <a:cubicBezTo>
                        <a:pt x="27" y="19"/>
                        <a:pt x="29" y="20"/>
                        <a:pt x="30" y="21"/>
                      </a:cubicBezTo>
                      <a:cubicBezTo>
                        <a:pt x="30" y="20"/>
                        <a:pt x="29" y="20"/>
                        <a:pt x="29" y="20"/>
                      </a:cubicBezTo>
                      <a:cubicBezTo>
                        <a:pt x="28" y="19"/>
                        <a:pt x="29" y="20"/>
                        <a:pt x="28" y="19"/>
                      </a:cubicBezTo>
                      <a:cubicBezTo>
                        <a:pt x="28" y="19"/>
                        <a:pt x="29" y="19"/>
                        <a:pt x="28" y="19"/>
                      </a:cubicBezTo>
                      <a:cubicBezTo>
                        <a:pt x="29" y="19"/>
                        <a:pt x="29" y="19"/>
                        <a:pt x="29" y="19"/>
                      </a:cubicBezTo>
                      <a:cubicBezTo>
                        <a:pt x="29" y="19"/>
                        <a:pt x="28" y="18"/>
                        <a:pt x="29" y="19"/>
                      </a:cubicBezTo>
                      <a:cubicBezTo>
                        <a:pt x="29" y="19"/>
                        <a:pt x="29" y="19"/>
                        <a:pt x="28" y="18"/>
                      </a:cubicBezTo>
                      <a:cubicBezTo>
                        <a:pt x="28" y="19"/>
                        <a:pt x="29" y="18"/>
                        <a:pt x="28" y="18"/>
                      </a:cubicBezTo>
                      <a:cubicBezTo>
                        <a:pt x="27" y="18"/>
                        <a:pt x="29" y="19"/>
                        <a:pt x="29" y="18"/>
                      </a:cubicBezTo>
                      <a:cubicBezTo>
                        <a:pt x="30" y="19"/>
                        <a:pt x="29" y="19"/>
                        <a:pt x="29" y="19"/>
                      </a:cubicBezTo>
                      <a:cubicBezTo>
                        <a:pt x="30" y="19"/>
                        <a:pt x="30" y="19"/>
                        <a:pt x="30" y="19"/>
                      </a:cubicBezTo>
                      <a:cubicBezTo>
                        <a:pt x="30" y="19"/>
                        <a:pt x="29" y="18"/>
                        <a:pt x="28" y="18"/>
                      </a:cubicBezTo>
                      <a:cubicBezTo>
                        <a:pt x="29" y="18"/>
                        <a:pt x="30" y="17"/>
                        <a:pt x="28" y="16"/>
                      </a:cubicBezTo>
                      <a:cubicBezTo>
                        <a:pt x="29" y="16"/>
                        <a:pt x="29" y="17"/>
                        <a:pt x="30" y="17"/>
                      </a:cubicBezTo>
                      <a:cubicBezTo>
                        <a:pt x="29" y="17"/>
                        <a:pt x="28" y="16"/>
                        <a:pt x="29" y="16"/>
                      </a:cubicBezTo>
                      <a:cubicBezTo>
                        <a:pt x="29" y="16"/>
                        <a:pt x="30" y="17"/>
                        <a:pt x="29" y="17"/>
                      </a:cubicBezTo>
                      <a:cubicBezTo>
                        <a:pt x="31" y="17"/>
                        <a:pt x="29" y="16"/>
                        <a:pt x="30" y="17"/>
                      </a:cubicBezTo>
                      <a:cubicBezTo>
                        <a:pt x="29" y="16"/>
                        <a:pt x="29" y="16"/>
                        <a:pt x="30" y="16"/>
                      </a:cubicBezTo>
                      <a:cubicBezTo>
                        <a:pt x="29" y="16"/>
                        <a:pt x="28" y="15"/>
                        <a:pt x="28" y="15"/>
                      </a:cubicBezTo>
                      <a:cubicBezTo>
                        <a:pt x="27" y="15"/>
                        <a:pt x="27" y="15"/>
                        <a:pt x="27" y="15"/>
                      </a:cubicBezTo>
                      <a:cubicBezTo>
                        <a:pt x="28" y="15"/>
                        <a:pt x="28" y="15"/>
                        <a:pt x="28" y="15"/>
                      </a:cubicBezTo>
                      <a:cubicBezTo>
                        <a:pt x="28" y="15"/>
                        <a:pt x="29" y="15"/>
                        <a:pt x="29" y="15"/>
                      </a:cubicBezTo>
                      <a:cubicBezTo>
                        <a:pt x="30" y="16"/>
                        <a:pt x="28" y="15"/>
                        <a:pt x="31" y="16"/>
                      </a:cubicBezTo>
                      <a:cubicBezTo>
                        <a:pt x="31" y="15"/>
                        <a:pt x="31" y="15"/>
                        <a:pt x="31" y="14"/>
                      </a:cubicBezTo>
                      <a:cubicBezTo>
                        <a:pt x="30" y="14"/>
                        <a:pt x="30" y="14"/>
                        <a:pt x="29" y="14"/>
                      </a:cubicBezTo>
                      <a:cubicBezTo>
                        <a:pt x="29" y="14"/>
                        <a:pt x="30" y="14"/>
                        <a:pt x="30" y="14"/>
                      </a:cubicBezTo>
                      <a:cubicBezTo>
                        <a:pt x="31" y="15"/>
                        <a:pt x="29" y="14"/>
                        <a:pt x="31" y="15"/>
                      </a:cubicBezTo>
                      <a:cubicBezTo>
                        <a:pt x="30" y="15"/>
                        <a:pt x="30" y="14"/>
                        <a:pt x="28" y="14"/>
                      </a:cubicBezTo>
                      <a:cubicBezTo>
                        <a:pt x="31" y="15"/>
                        <a:pt x="28" y="13"/>
                        <a:pt x="29" y="14"/>
                      </a:cubicBezTo>
                      <a:cubicBezTo>
                        <a:pt x="29" y="13"/>
                        <a:pt x="28" y="13"/>
                        <a:pt x="28" y="13"/>
                      </a:cubicBezTo>
                      <a:cubicBezTo>
                        <a:pt x="28" y="13"/>
                        <a:pt x="29" y="13"/>
                        <a:pt x="29" y="13"/>
                      </a:cubicBezTo>
                      <a:cubicBezTo>
                        <a:pt x="28" y="13"/>
                        <a:pt x="28" y="13"/>
                        <a:pt x="28" y="13"/>
                      </a:cubicBezTo>
                      <a:cubicBezTo>
                        <a:pt x="28" y="13"/>
                        <a:pt x="28" y="13"/>
                        <a:pt x="28" y="13"/>
                      </a:cubicBezTo>
                      <a:cubicBezTo>
                        <a:pt x="27" y="13"/>
                        <a:pt x="28" y="13"/>
                        <a:pt x="28" y="13"/>
                      </a:cubicBezTo>
                      <a:cubicBezTo>
                        <a:pt x="28" y="13"/>
                        <a:pt x="29" y="13"/>
                        <a:pt x="29" y="13"/>
                      </a:cubicBezTo>
                      <a:cubicBezTo>
                        <a:pt x="29" y="13"/>
                        <a:pt x="29" y="13"/>
                        <a:pt x="29" y="13"/>
                      </a:cubicBezTo>
                      <a:cubicBezTo>
                        <a:pt x="28" y="13"/>
                        <a:pt x="29" y="13"/>
                        <a:pt x="29" y="13"/>
                      </a:cubicBezTo>
                      <a:cubicBezTo>
                        <a:pt x="27" y="12"/>
                        <a:pt x="29" y="12"/>
                        <a:pt x="28" y="12"/>
                      </a:cubicBezTo>
                      <a:cubicBezTo>
                        <a:pt x="28" y="12"/>
                        <a:pt x="28" y="12"/>
                        <a:pt x="29" y="12"/>
                      </a:cubicBezTo>
                      <a:cubicBezTo>
                        <a:pt x="28" y="12"/>
                        <a:pt x="28" y="12"/>
                        <a:pt x="29" y="12"/>
                      </a:cubicBezTo>
                      <a:cubicBezTo>
                        <a:pt x="30" y="12"/>
                        <a:pt x="28" y="11"/>
                        <a:pt x="29" y="12"/>
                      </a:cubicBezTo>
                      <a:cubicBezTo>
                        <a:pt x="31" y="12"/>
                        <a:pt x="26" y="10"/>
                        <a:pt x="28" y="11"/>
                      </a:cubicBezTo>
                      <a:cubicBezTo>
                        <a:pt x="26" y="10"/>
                        <a:pt x="29" y="11"/>
                        <a:pt x="28" y="10"/>
                      </a:cubicBezTo>
                      <a:cubicBezTo>
                        <a:pt x="28" y="10"/>
                        <a:pt x="29" y="10"/>
                        <a:pt x="31" y="11"/>
                      </a:cubicBezTo>
                      <a:cubicBezTo>
                        <a:pt x="30" y="11"/>
                        <a:pt x="29" y="10"/>
                        <a:pt x="29" y="10"/>
                      </a:cubicBezTo>
                      <a:cubicBezTo>
                        <a:pt x="29" y="10"/>
                        <a:pt x="30" y="11"/>
                        <a:pt x="31" y="11"/>
                      </a:cubicBezTo>
                      <a:cubicBezTo>
                        <a:pt x="31" y="10"/>
                        <a:pt x="29" y="10"/>
                        <a:pt x="29" y="10"/>
                      </a:cubicBezTo>
                      <a:cubicBezTo>
                        <a:pt x="29" y="10"/>
                        <a:pt x="29" y="10"/>
                        <a:pt x="29" y="10"/>
                      </a:cubicBezTo>
                      <a:cubicBezTo>
                        <a:pt x="30" y="10"/>
                        <a:pt x="30" y="10"/>
                        <a:pt x="30" y="10"/>
                      </a:cubicBezTo>
                      <a:cubicBezTo>
                        <a:pt x="29" y="10"/>
                        <a:pt x="29" y="9"/>
                        <a:pt x="30" y="9"/>
                      </a:cubicBezTo>
                      <a:cubicBezTo>
                        <a:pt x="30" y="9"/>
                        <a:pt x="29" y="9"/>
                        <a:pt x="29" y="9"/>
                      </a:cubicBezTo>
                      <a:cubicBezTo>
                        <a:pt x="29" y="9"/>
                        <a:pt x="28" y="9"/>
                        <a:pt x="28" y="9"/>
                      </a:cubicBezTo>
                      <a:cubicBezTo>
                        <a:pt x="29" y="9"/>
                        <a:pt x="29" y="9"/>
                        <a:pt x="30" y="9"/>
                      </a:cubicBezTo>
                      <a:cubicBezTo>
                        <a:pt x="31" y="9"/>
                        <a:pt x="30" y="9"/>
                        <a:pt x="30" y="9"/>
                      </a:cubicBezTo>
                      <a:cubicBezTo>
                        <a:pt x="31" y="9"/>
                        <a:pt x="31" y="9"/>
                        <a:pt x="31" y="9"/>
                      </a:cubicBezTo>
                      <a:cubicBezTo>
                        <a:pt x="30" y="9"/>
                        <a:pt x="32" y="9"/>
                        <a:pt x="30" y="8"/>
                      </a:cubicBezTo>
                      <a:cubicBezTo>
                        <a:pt x="33" y="8"/>
                        <a:pt x="32" y="5"/>
                        <a:pt x="32" y="4"/>
                      </a:cubicBezTo>
                      <a:cubicBezTo>
                        <a:pt x="31" y="4"/>
                        <a:pt x="32" y="4"/>
                        <a:pt x="31" y="4"/>
                      </a:cubicBezTo>
                      <a:cubicBezTo>
                        <a:pt x="31" y="4"/>
                        <a:pt x="32" y="5"/>
                        <a:pt x="31" y="4"/>
                      </a:cubicBezTo>
                      <a:cubicBezTo>
                        <a:pt x="32" y="5"/>
                        <a:pt x="30" y="5"/>
                        <a:pt x="31" y="5"/>
                      </a:cubicBezTo>
                      <a:cubicBezTo>
                        <a:pt x="30" y="5"/>
                        <a:pt x="29" y="4"/>
                        <a:pt x="29" y="4"/>
                      </a:cubicBezTo>
                      <a:cubicBezTo>
                        <a:pt x="31" y="5"/>
                        <a:pt x="29" y="4"/>
                        <a:pt x="30" y="5"/>
                      </a:cubicBezTo>
                      <a:cubicBezTo>
                        <a:pt x="31" y="5"/>
                        <a:pt x="31" y="4"/>
                        <a:pt x="29" y="4"/>
                      </a:cubicBezTo>
                      <a:cubicBezTo>
                        <a:pt x="29" y="4"/>
                        <a:pt x="30" y="4"/>
                        <a:pt x="29" y="4"/>
                      </a:cubicBezTo>
                      <a:cubicBezTo>
                        <a:pt x="30" y="4"/>
                        <a:pt x="31" y="4"/>
                        <a:pt x="32" y="4"/>
                      </a:cubicBezTo>
                      <a:cubicBezTo>
                        <a:pt x="32" y="4"/>
                        <a:pt x="30" y="3"/>
                        <a:pt x="30" y="4"/>
                      </a:cubicBezTo>
                      <a:cubicBezTo>
                        <a:pt x="30" y="4"/>
                        <a:pt x="30" y="4"/>
                        <a:pt x="29" y="3"/>
                      </a:cubicBezTo>
                      <a:cubicBezTo>
                        <a:pt x="30" y="3"/>
                        <a:pt x="31" y="4"/>
                        <a:pt x="31" y="4"/>
                      </a:cubicBezTo>
                      <a:cubicBezTo>
                        <a:pt x="31" y="3"/>
                        <a:pt x="32" y="4"/>
                        <a:pt x="32" y="4"/>
                      </a:cubicBezTo>
                      <a:cubicBezTo>
                        <a:pt x="32" y="3"/>
                        <a:pt x="31" y="3"/>
                        <a:pt x="30" y="3"/>
                      </a:cubicBezTo>
                      <a:cubicBezTo>
                        <a:pt x="32" y="3"/>
                        <a:pt x="29" y="2"/>
                        <a:pt x="32" y="3"/>
                      </a:cubicBezTo>
                      <a:cubicBezTo>
                        <a:pt x="31" y="2"/>
                        <a:pt x="33" y="2"/>
                        <a:pt x="31" y="1"/>
                      </a:cubicBezTo>
                      <a:cubicBezTo>
                        <a:pt x="31" y="0"/>
                        <a:pt x="33" y="1"/>
                        <a:pt x="34" y="1"/>
                      </a:cubicBezTo>
                      <a:close/>
                      <a:moveTo>
                        <a:pt x="11" y="24"/>
                      </a:moveTo>
                      <a:cubicBezTo>
                        <a:pt x="11" y="23"/>
                        <a:pt x="12" y="23"/>
                        <a:pt x="12" y="22"/>
                      </a:cubicBezTo>
                      <a:cubicBezTo>
                        <a:pt x="12" y="22"/>
                        <a:pt x="11" y="23"/>
                        <a:pt x="11" y="23"/>
                      </a:cubicBezTo>
                      <a:cubicBezTo>
                        <a:pt x="11" y="23"/>
                        <a:pt x="11" y="24"/>
                        <a:pt x="11" y="24"/>
                      </a:cubicBezTo>
                      <a:cubicBezTo>
                        <a:pt x="11" y="23"/>
                        <a:pt x="11" y="23"/>
                        <a:pt x="11" y="23"/>
                      </a:cubicBezTo>
                      <a:cubicBezTo>
                        <a:pt x="11" y="23"/>
                        <a:pt x="11" y="25"/>
                        <a:pt x="11" y="24"/>
                      </a:cubicBezTo>
                      <a:close/>
                      <a:moveTo>
                        <a:pt x="13" y="22"/>
                      </a:moveTo>
                      <a:cubicBezTo>
                        <a:pt x="13" y="22"/>
                        <a:pt x="13" y="22"/>
                        <a:pt x="13" y="22"/>
                      </a:cubicBezTo>
                      <a:cubicBezTo>
                        <a:pt x="12" y="23"/>
                        <a:pt x="12" y="24"/>
                        <a:pt x="12" y="24"/>
                      </a:cubicBezTo>
                      <a:cubicBezTo>
                        <a:pt x="12" y="23"/>
                        <a:pt x="12" y="23"/>
                        <a:pt x="12" y="23"/>
                      </a:cubicBezTo>
                      <a:cubicBezTo>
                        <a:pt x="13" y="23"/>
                        <a:pt x="13" y="23"/>
                        <a:pt x="13" y="22"/>
                      </a:cubicBezTo>
                      <a:close/>
                      <a:moveTo>
                        <a:pt x="13" y="24"/>
                      </a:moveTo>
                      <a:cubicBezTo>
                        <a:pt x="13" y="23"/>
                        <a:pt x="12" y="24"/>
                        <a:pt x="12" y="24"/>
                      </a:cubicBezTo>
                      <a:cubicBezTo>
                        <a:pt x="12" y="25"/>
                        <a:pt x="12" y="25"/>
                        <a:pt x="12" y="25"/>
                      </a:cubicBezTo>
                      <a:cubicBezTo>
                        <a:pt x="12" y="25"/>
                        <a:pt x="12" y="24"/>
                        <a:pt x="13" y="24"/>
                      </a:cubicBezTo>
                      <a:close/>
                      <a:moveTo>
                        <a:pt x="30" y="17"/>
                      </a:moveTo>
                      <a:cubicBezTo>
                        <a:pt x="30" y="17"/>
                        <a:pt x="32" y="18"/>
                        <a:pt x="32" y="18"/>
                      </a:cubicBezTo>
                      <a:cubicBezTo>
                        <a:pt x="32" y="18"/>
                        <a:pt x="28" y="16"/>
                        <a:pt x="30" y="17"/>
                      </a:cubicBezTo>
                      <a:close/>
                      <a:moveTo>
                        <a:pt x="32" y="14"/>
                      </a:moveTo>
                      <a:cubicBezTo>
                        <a:pt x="31" y="14"/>
                        <a:pt x="30" y="14"/>
                        <a:pt x="30" y="13"/>
                      </a:cubicBezTo>
                      <a:cubicBezTo>
                        <a:pt x="31" y="14"/>
                        <a:pt x="31" y="14"/>
                        <a:pt x="32" y="14"/>
                      </a:cubicBezTo>
                      <a:cubicBezTo>
                        <a:pt x="32" y="14"/>
                        <a:pt x="32" y="14"/>
                        <a:pt x="32" y="14"/>
                      </a:cubicBezTo>
                      <a:cubicBezTo>
                        <a:pt x="33" y="14"/>
                        <a:pt x="32" y="14"/>
                        <a:pt x="32"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4952409" y="2937132"/>
              <a:ext cx="2015390" cy="2808917"/>
              <a:chOff x="4952409" y="2937132"/>
              <a:chExt cx="2015390" cy="2808917"/>
            </a:xfrm>
          </p:grpSpPr>
          <p:sp>
            <p:nvSpPr>
              <p:cNvPr id="11" name="Freeform 40"/>
              <p:cNvSpPr/>
              <p:nvPr/>
            </p:nvSpPr>
            <p:spPr bwMode="auto">
              <a:xfrm rot="976095">
                <a:off x="4952409" y="2937132"/>
                <a:ext cx="50472" cy="69401"/>
              </a:xfrm>
              <a:custGeom>
                <a:avLst/>
                <a:gdLst>
                  <a:gd name="T0" fmla="*/ 3 w 3"/>
                  <a:gd name="T1" fmla="*/ 1 h 4"/>
                  <a:gd name="T2" fmla="*/ 1 w 3"/>
                  <a:gd name="T3" fmla="*/ 1 h 4"/>
                  <a:gd name="T4" fmla="*/ 2 w 3"/>
                  <a:gd name="T5" fmla="*/ 3 h 4"/>
                  <a:gd name="T6" fmla="*/ 3 w 3"/>
                  <a:gd name="T7" fmla="*/ 3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1" y="0"/>
                      <a:pt x="1" y="1"/>
                    </a:cubicBezTo>
                    <a:cubicBezTo>
                      <a:pt x="3" y="2"/>
                      <a:pt x="0" y="2"/>
                      <a:pt x="2" y="3"/>
                    </a:cubicBezTo>
                    <a:cubicBezTo>
                      <a:pt x="2" y="2"/>
                      <a:pt x="2" y="4"/>
                      <a:pt x="3" y="3"/>
                    </a:cubicBezTo>
                    <a:cubicBezTo>
                      <a:pt x="3" y="2"/>
                      <a:pt x="2" y="2"/>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2"/>
              <p:cNvSpPr/>
              <p:nvPr/>
            </p:nvSpPr>
            <p:spPr bwMode="auto">
              <a:xfrm rot="976095">
                <a:off x="5196603" y="3630902"/>
                <a:ext cx="0" cy="1892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3"/>
              <p:cNvSpPr/>
              <p:nvPr/>
            </p:nvSpPr>
            <p:spPr bwMode="auto">
              <a:xfrm rot="976095">
                <a:off x="6847651" y="3751639"/>
                <a:ext cx="37854" cy="88326"/>
              </a:xfrm>
              <a:custGeom>
                <a:avLst/>
                <a:gdLst>
                  <a:gd name="T0" fmla="*/ 1 w 2"/>
                  <a:gd name="T1" fmla="*/ 4 h 5"/>
                  <a:gd name="T2" fmla="*/ 1 w 2"/>
                  <a:gd name="T3" fmla="*/ 1 h 5"/>
                  <a:gd name="T4" fmla="*/ 2 w 2"/>
                  <a:gd name="T5" fmla="*/ 1 h 5"/>
                  <a:gd name="T6" fmla="*/ 1 w 2"/>
                  <a:gd name="T7" fmla="*/ 0 h 5"/>
                  <a:gd name="T8" fmla="*/ 0 w 2"/>
                  <a:gd name="T9" fmla="*/ 3 h 5"/>
                  <a:gd name="T10" fmla="*/ 1 w 2"/>
                  <a:gd name="T11" fmla="*/ 4 h 5"/>
                </a:gdLst>
                <a:ahLst/>
                <a:cxnLst>
                  <a:cxn ang="0">
                    <a:pos x="T0" y="T1"/>
                  </a:cxn>
                  <a:cxn ang="0">
                    <a:pos x="T2" y="T3"/>
                  </a:cxn>
                  <a:cxn ang="0">
                    <a:pos x="T4" y="T5"/>
                  </a:cxn>
                  <a:cxn ang="0">
                    <a:pos x="T6" y="T7"/>
                  </a:cxn>
                  <a:cxn ang="0">
                    <a:pos x="T8" y="T9"/>
                  </a:cxn>
                  <a:cxn ang="0">
                    <a:pos x="T10" y="T11"/>
                  </a:cxn>
                </a:cxnLst>
                <a:rect l="0" t="0" r="r" b="b"/>
                <a:pathLst>
                  <a:path w="2" h="5">
                    <a:moveTo>
                      <a:pt x="1" y="4"/>
                    </a:moveTo>
                    <a:cubicBezTo>
                      <a:pt x="1" y="4"/>
                      <a:pt x="1" y="2"/>
                      <a:pt x="1" y="1"/>
                    </a:cubicBezTo>
                    <a:cubicBezTo>
                      <a:pt x="1" y="2"/>
                      <a:pt x="2" y="2"/>
                      <a:pt x="2" y="1"/>
                    </a:cubicBezTo>
                    <a:cubicBezTo>
                      <a:pt x="1" y="1"/>
                      <a:pt x="1" y="1"/>
                      <a:pt x="1" y="0"/>
                    </a:cubicBezTo>
                    <a:cubicBezTo>
                      <a:pt x="1" y="1"/>
                      <a:pt x="0" y="2"/>
                      <a:pt x="0" y="3"/>
                    </a:cubicBezTo>
                    <a:cubicBezTo>
                      <a:pt x="1" y="2"/>
                      <a:pt x="0" y="5"/>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4"/>
              <p:cNvSpPr/>
              <p:nvPr/>
            </p:nvSpPr>
            <p:spPr bwMode="auto">
              <a:xfrm rot="976095">
                <a:off x="6936252" y="3585852"/>
                <a:ext cx="31547" cy="82019"/>
              </a:xfrm>
              <a:custGeom>
                <a:avLst/>
                <a:gdLst>
                  <a:gd name="T0" fmla="*/ 2 w 2"/>
                  <a:gd name="T1" fmla="*/ 4 h 5"/>
                  <a:gd name="T2" fmla="*/ 1 w 2"/>
                  <a:gd name="T3" fmla="*/ 0 h 5"/>
                  <a:gd name="T4" fmla="*/ 2 w 2"/>
                  <a:gd name="T5" fmla="*/ 4 h 5"/>
                </a:gdLst>
                <a:ahLst/>
                <a:cxnLst>
                  <a:cxn ang="0">
                    <a:pos x="T0" y="T1"/>
                  </a:cxn>
                  <a:cxn ang="0">
                    <a:pos x="T2" y="T3"/>
                  </a:cxn>
                  <a:cxn ang="0">
                    <a:pos x="T4" y="T5"/>
                  </a:cxn>
                </a:cxnLst>
                <a:rect l="0" t="0" r="r" b="b"/>
                <a:pathLst>
                  <a:path w="2" h="5">
                    <a:moveTo>
                      <a:pt x="2" y="4"/>
                    </a:moveTo>
                    <a:cubicBezTo>
                      <a:pt x="0" y="4"/>
                      <a:pt x="2" y="1"/>
                      <a:pt x="1" y="0"/>
                    </a:cubicBezTo>
                    <a:cubicBezTo>
                      <a:pt x="1" y="1"/>
                      <a:pt x="1" y="5"/>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5"/>
              <p:cNvSpPr/>
              <p:nvPr/>
            </p:nvSpPr>
            <p:spPr bwMode="auto">
              <a:xfrm rot="976095">
                <a:off x="5738366" y="3113517"/>
                <a:ext cx="50472" cy="50472"/>
              </a:xfrm>
              <a:custGeom>
                <a:avLst/>
                <a:gdLst>
                  <a:gd name="T0" fmla="*/ 3 w 3"/>
                  <a:gd name="T1" fmla="*/ 2 h 3"/>
                  <a:gd name="T2" fmla="*/ 2 w 3"/>
                  <a:gd name="T3" fmla="*/ 1 h 3"/>
                  <a:gd name="T4" fmla="*/ 2 w 3"/>
                  <a:gd name="T5" fmla="*/ 1 h 3"/>
                  <a:gd name="T6" fmla="*/ 1 w 3"/>
                  <a:gd name="T7" fmla="*/ 1 h 3"/>
                  <a:gd name="T8" fmla="*/ 0 w 3"/>
                  <a:gd name="T9" fmla="*/ 2 h 3"/>
                  <a:gd name="T10" fmla="*/ 1 w 3"/>
                  <a:gd name="T11" fmla="*/ 3 h 3"/>
                  <a:gd name="T12" fmla="*/ 2 w 3"/>
                  <a:gd name="T13" fmla="*/ 2 h 3"/>
                  <a:gd name="T14" fmla="*/ 2 w 3"/>
                  <a:gd name="T15" fmla="*/ 2 h 3"/>
                  <a:gd name="T16" fmla="*/ 2 w 3"/>
                  <a:gd name="T17" fmla="*/ 2 h 3"/>
                  <a:gd name="T18" fmla="*/ 3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3" y="2"/>
                    </a:moveTo>
                    <a:cubicBezTo>
                      <a:pt x="3" y="2"/>
                      <a:pt x="3" y="0"/>
                      <a:pt x="2" y="1"/>
                    </a:cubicBezTo>
                    <a:cubicBezTo>
                      <a:pt x="2" y="1"/>
                      <a:pt x="2" y="1"/>
                      <a:pt x="2" y="1"/>
                    </a:cubicBezTo>
                    <a:cubicBezTo>
                      <a:pt x="1" y="1"/>
                      <a:pt x="1" y="1"/>
                      <a:pt x="1" y="1"/>
                    </a:cubicBezTo>
                    <a:cubicBezTo>
                      <a:pt x="1" y="1"/>
                      <a:pt x="0" y="0"/>
                      <a:pt x="0" y="2"/>
                    </a:cubicBezTo>
                    <a:cubicBezTo>
                      <a:pt x="2" y="1"/>
                      <a:pt x="0" y="3"/>
                      <a:pt x="1" y="3"/>
                    </a:cubicBezTo>
                    <a:cubicBezTo>
                      <a:pt x="2" y="3"/>
                      <a:pt x="2" y="2"/>
                      <a:pt x="2" y="2"/>
                    </a:cubicBezTo>
                    <a:cubicBezTo>
                      <a:pt x="2" y="2"/>
                      <a:pt x="2" y="2"/>
                      <a:pt x="2" y="2"/>
                    </a:cubicBezTo>
                    <a:cubicBezTo>
                      <a:pt x="2" y="2"/>
                      <a:pt x="2" y="2"/>
                      <a:pt x="2" y="2"/>
                    </a:cubicBezTo>
                    <a:cubicBezTo>
                      <a:pt x="2" y="2"/>
                      <a:pt x="3" y="2"/>
                      <a:pt x="3" y="2"/>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7"/>
              <p:cNvSpPr/>
              <p:nvPr/>
            </p:nvSpPr>
            <p:spPr bwMode="auto">
              <a:xfrm rot="976095">
                <a:off x="5713446" y="3571418"/>
                <a:ext cx="0" cy="1892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48"/>
              <p:cNvSpPr/>
              <p:nvPr/>
            </p:nvSpPr>
            <p:spPr bwMode="auto">
              <a:xfrm rot="976095">
                <a:off x="6224677" y="3923030"/>
                <a:ext cx="31547" cy="50472"/>
              </a:xfrm>
              <a:custGeom>
                <a:avLst/>
                <a:gdLst>
                  <a:gd name="T0" fmla="*/ 2 w 2"/>
                  <a:gd name="T1" fmla="*/ 2 h 3"/>
                  <a:gd name="T2" fmla="*/ 2 w 2"/>
                  <a:gd name="T3" fmla="*/ 1 h 3"/>
                  <a:gd name="T4" fmla="*/ 2 w 2"/>
                  <a:gd name="T5" fmla="*/ 1 h 3"/>
                  <a:gd name="T6" fmla="*/ 1 w 2"/>
                  <a:gd name="T7" fmla="*/ 0 h 3"/>
                  <a:gd name="T8" fmla="*/ 0 w 2"/>
                  <a:gd name="T9" fmla="*/ 2 h 3"/>
                  <a:gd name="T10" fmla="*/ 2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2" y="2"/>
                    </a:moveTo>
                    <a:cubicBezTo>
                      <a:pt x="2" y="2"/>
                      <a:pt x="1" y="1"/>
                      <a:pt x="2" y="1"/>
                    </a:cubicBezTo>
                    <a:cubicBezTo>
                      <a:pt x="2" y="1"/>
                      <a:pt x="2" y="1"/>
                      <a:pt x="2" y="1"/>
                    </a:cubicBezTo>
                    <a:cubicBezTo>
                      <a:pt x="2" y="1"/>
                      <a:pt x="2" y="0"/>
                      <a:pt x="1" y="0"/>
                    </a:cubicBezTo>
                    <a:cubicBezTo>
                      <a:pt x="1" y="1"/>
                      <a:pt x="0" y="1"/>
                      <a:pt x="0" y="2"/>
                    </a:cubicBezTo>
                    <a:cubicBezTo>
                      <a:pt x="2" y="1"/>
                      <a:pt x="1" y="3"/>
                      <a:pt x="2" y="2"/>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9"/>
              <p:cNvSpPr/>
              <p:nvPr/>
            </p:nvSpPr>
            <p:spPr bwMode="auto">
              <a:xfrm rot="976095">
                <a:off x="6288537" y="3816797"/>
                <a:ext cx="31547" cy="50472"/>
              </a:xfrm>
              <a:custGeom>
                <a:avLst/>
                <a:gdLst>
                  <a:gd name="T0" fmla="*/ 2 w 2"/>
                  <a:gd name="T1" fmla="*/ 2 h 3"/>
                  <a:gd name="T2" fmla="*/ 1 w 2"/>
                  <a:gd name="T3" fmla="*/ 1 h 3"/>
                  <a:gd name="T4" fmla="*/ 1 w 2"/>
                  <a:gd name="T5" fmla="*/ 0 h 3"/>
                  <a:gd name="T6" fmla="*/ 2 w 2"/>
                  <a:gd name="T7" fmla="*/ 2 h 3"/>
                </a:gdLst>
                <a:ahLst/>
                <a:cxnLst>
                  <a:cxn ang="0">
                    <a:pos x="T0" y="T1"/>
                  </a:cxn>
                  <a:cxn ang="0">
                    <a:pos x="T2" y="T3"/>
                  </a:cxn>
                  <a:cxn ang="0">
                    <a:pos x="T4" y="T5"/>
                  </a:cxn>
                  <a:cxn ang="0">
                    <a:pos x="T6" y="T7"/>
                  </a:cxn>
                </a:cxnLst>
                <a:rect l="0" t="0" r="r" b="b"/>
                <a:pathLst>
                  <a:path w="2" h="3">
                    <a:moveTo>
                      <a:pt x="2" y="2"/>
                    </a:moveTo>
                    <a:cubicBezTo>
                      <a:pt x="1" y="2"/>
                      <a:pt x="1" y="2"/>
                      <a:pt x="1" y="1"/>
                    </a:cubicBezTo>
                    <a:cubicBezTo>
                      <a:pt x="1" y="1"/>
                      <a:pt x="1" y="0"/>
                      <a:pt x="1" y="0"/>
                    </a:cubicBezTo>
                    <a:cubicBezTo>
                      <a:pt x="1" y="1"/>
                      <a:pt x="0" y="3"/>
                      <a:pt x="2" y="2"/>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50"/>
              <p:cNvSpPr/>
              <p:nvPr/>
            </p:nvSpPr>
            <p:spPr bwMode="auto">
              <a:xfrm rot="976095">
                <a:off x="5998208" y="4630616"/>
                <a:ext cx="18929" cy="50472"/>
              </a:xfrm>
              <a:custGeom>
                <a:avLst/>
                <a:gdLst>
                  <a:gd name="T0" fmla="*/ 1 w 1"/>
                  <a:gd name="T1" fmla="*/ 3 h 3"/>
                  <a:gd name="T2" fmla="*/ 0 w 1"/>
                  <a:gd name="T3" fmla="*/ 1 h 3"/>
                  <a:gd name="T4" fmla="*/ 0 w 1"/>
                  <a:gd name="T5" fmla="*/ 1 h 3"/>
                  <a:gd name="T6" fmla="*/ 1 w 1"/>
                  <a:gd name="T7" fmla="*/ 3 h 3"/>
                  <a:gd name="T8" fmla="*/ 1 w 1"/>
                  <a:gd name="T9" fmla="*/ 3 h 3"/>
                </a:gdLst>
                <a:ahLst/>
                <a:cxnLst>
                  <a:cxn ang="0">
                    <a:pos x="T0" y="T1"/>
                  </a:cxn>
                  <a:cxn ang="0">
                    <a:pos x="T2" y="T3"/>
                  </a:cxn>
                  <a:cxn ang="0">
                    <a:pos x="T4" y="T5"/>
                  </a:cxn>
                  <a:cxn ang="0">
                    <a:pos x="T6" y="T7"/>
                  </a:cxn>
                  <a:cxn ang="0">
                    <a:pos x="T8" y="T9"/>
                  </a:cxn>
                </a:cxnLst>
                <a:rect l="0" t="0" r="r" b="b"/>
                <a:pathLst>
                  <a:path w="1" h="3">
                    <a:moveTo>
                      <a:pt x="1" y="3"/>
                    </a:moveTo>
                    <a:cubicBezTo>
                      <a:pt x="1" y="3"/>
                      <a:pt x="0" y="1"/>
                      <a:pt x="0" y="1"/>
                    </a:cubicBezTo>
                    <a:cubicBezTo>
                      <a:pt x="1" y="3"/>
                      <a:pt x="0" y="0"/>
                      <a:pt x="0" y="1"/>
                    </a:cubicBezTo>
                    <a:cubicBezTo>
                      <a:pt x="0" y="2"/>
                      <a:pt x="0" y="2"/>
                      <a:pt x="1" y="3"/>
                    </a:cubicBezTo>
                    <a:cubicBezTo>
                      <a:pt x="1"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51"/>
              <p:cNvSpPr>
                <a:spLocks noEditPoints="1"/>
              </p:cNvSpPr>
              <p:nvPr/>
            </p:nvSpPr>
            <p:spPr bwMode="auto">
              <a:xfrm rot="976095">
                <a:off x="5764775" y="4403510"/>
                <a:ext cx="712921" cy="492103"/>
              </a:xfrm>
              <a:custGeom>
                <a:avLst/>
                <a:gdLst>
                  <a:gd name="T0" fmla="*/ 40 w 42"/>
                  <a:gd name="T1" fmla="*/ 1 h 29"/>
                  <a:gd name="T2" fmla="*/ 40 w 42"/>
                  <a:gd name="T3" fmla="*/ 5 h 29"/>
                  <a:gd name="T4" fmla="*/ 39 w 42"/>
                  <a:gd name="T5" fmla="*/ 8 h 29"/>
                  <a:gd name="T6" fmla="*/ 38 w 42"/>
                  <a:gd name="T7" fmla="*/ 11 h 29"/>
                  <a:gd name="T8" fmla="*/ 36 w 42"/>
                  <a:gd name="T9" fmla="*/ 12 h 29"/>
                  <a:gd name="T10" fmla="*/ 34 w 42"/>
                  <a:gd name="T11" fmla="*/ 12 h 29"/>
                  <a:gd name="T12" fmla="*/ 33 w 42"/>
                  <a:gd name="T13" fmla="*/ 13 h 29"/>
                  <a:gd name="T14" fmla="*/ 33 w 42"/>
                  <a:gd name="T15" fmla="*/ 15 h 29"/>
                  <a:gd name="T16" fmla="*/ 32 w 42"/>
                  <a:gd name="T17" fmla="*/ 14 h 29"/>
                  <a:gd name="T18" fmla="*/ 29 w 42"/>
                  <a:gd name="T19" fmla="*/ 16 h 29"/>
                  <a:gd name="T20" fmla="*/ 27 w 42"/>
                  <a:gd name="T21" fmla="*/ 18 h 29"/>
                  <a:gd name="T22" fmla="*/ 27 w 42"/>
                  <a:gd name="T23" fmla="*/ 20 h 29"/>
                  <a:gd name="T24" fmla="*/ 25 w 42"/>
                  <a:gd name="T25" fmla="*/ 19 h 29"/>
                  <a:gd name="T26" fmla="*/ 23 w 42"/>
                  <a:gd name="T27" fmla="*/ 18 h 29"/>
                  <a:gd name="T28" fmla="*/ 23 w 42"/>
                  <a:gd name="T29" fmla="*/ 20 h 29"/>
                  <a:gd name="T30" fmla="*/ 21 w 42"/>
                  <a:gd name="T31" fmla="*/ 20 h 29"/>
                  <a:gd name="T32" fmla="*/ 20 w 42"/>
                  <a:gd name="T33" fmla="*/ 21 h 29"/>
                  <a:gd name="T34" fmla="*/ 15 w 42"/>
                  <a:gd name="T35" fmla="*/ 23 h 29"/>
                  <a:gd name="T36" fmla="*/ 13 w 42"/>
                  <a:gd name="T37" fmla="*/ 24 h 29"/>
                  <a:gd name="T38" fmla="*/ 9 w 42"/>
                  <a:gd name="T39" fmla="*/ 25 h 29"/>
                  <a:gd name="T40" fmla="*/ 5 w 42"/>
                  <a:gd name="T41" fmla="*/ 27 h 29"/>
                  <a:gd name="T42" fmla="*/ 5 w 42"/>
                  <a:gd name="T43" fmla="*/ 28 h 29"/>
                  <a:gd name="T44" fmla="*/ 3 w 42"/>
                  <a:gd name="T45" fmla="*/ 27 h 29"/>
                  <a:gd name="T46" fmla="*/ 4 w 42"/>
                  <a:gd name="T47" fmla="*/ 23 h 29"/>
                  <a:gd name="T48" fmla="*/ 6 w 42"/>
                  <a:gd name="T49" fmla="*/ 20 h 29"/>
                  <a:gd name="T50" fmla="*/ 9 w 42"/>
                  <a:gd name="T51" fmla="*/ 20 h 29"/>
                  <a:gd name="T52" fmla="*/ 10 w 42"/>
                  <a:gd name="T53" fmla="*/ 18 h 29"/>
                  <a:gd name="T54" fmla="*/ 11 w 42"/>
                  <a:gd name="T55" fmla="*/ 19 h 29"/>
                  <a:gd name="T56" fmla="*/ 12 w 42"/>
                  <a:gd name="T57" fmla="*/ 18 h 29"/>
                  <a:gd name="T58" fmla="*/ 11 w 42"/>
                  <a:gd name="T59" fmla="*/ 16 h 29"/>
                  <a:gd name="T60" fmla="*/ 13 w 42"/>
                  <a:gd name="T61" fmla="*/ 17 h 29"/>
                  <a:gd name="T62" fmla="*/ 14 w 42"/>
                  <a:gd name="T63" fmla="*/ 18 h 29"/>
                  <a:gd name="T64" fmla="*/ 14 w 42"/>
                  <a:gd name="T65" fmla="*/ 17 h 29"/>
                  <a:gd name="T66" fmla="*/ 16 w 42"/>
                  <a:gd name="T67" fmla="*/ 18 h 29"/>
                  <a:gd name="T68" fmla="*/ 15 w 42"/>
                  <a:gd name="T69" fmla="*/ 16 h 29"/>
                  <a:gd name="T70" fmla="*/ 19 w 42"/>
                  <a:gd name="T71" fmla="*/ 18 h 29"/>
                  <a:gd name="T72" fmla="*/ 22 w 42"/>
                  <a:gd name="T73" fmla="*/ 13 h 29"/>
                  <a:gd name="T74" fmla="*/ 23 w 42"/>
                  <a:gd name="T75" fmla="*/ 17 h 29"/>
                  <a:gd name="T76" fmla="*/ 23 w 42"/>
                  <a:gd name="T77" fmla="*/ 14 h 29"/>
                  <a:gd name="T78" fmla="*/ 24 w 42"/>
                  <a:gd name="T79" fmla="*/ 16 h 29"/>
                  <a:gd name="T80" fmla="*/ 25 w 42"/>
                  <a:gd name="T81" fmla="*/ 16 h 29"/>
                  <a:gd name="T82" fmla="*/ 25 w 42"/>
                  <a:gd name="T83" fmla="*/ 15 h 29"/>
                  <a:gd name="T84" fmla="*/ 26 w 42"/>
                  <a:gd name="T85" fmla="*/ 13 h 29"/>
                  <a:gd name="T86" fmla="*/ 29 w 42"/>
                  <a:gd name="T87" fmla="*/ 15 h 29"/>
                  <a:gd name="T88" fmla="*/ 30 w 42"/>
                  <a:gd name="T89" fmla="*/ 14 h 29"/>
                  <a:gd name="T90" fmla="*/ 30 w 42"/>
                  <a:gd name="T91" fmla="*/ 14 h 29"/>
                  <a:gd name="T92" fmla="*/ 30 w 42"/>
                  <a:gd name="T93" fmla="*/ 11 h 29"/>
                  <a:gd name="T94" fmla="*/ 30 w 42"/>
                  <a:gd name="T95" fmla="*/ 9 h 29"/>
                  <a:gd name="T96" fmla="*/ 32 w 42"/>
                  <a:gd name="T97" fmla="*/ 10 h 29"/>
                  <a:gd name="T98" fmla="*/ 31 w 42"/>
                  <a:gd name="T99" fmla="*/ 9 h 29"/>
                  <a:gd name="T100" fmla="*/ 32 w 42"/>
                  <a:gd name="T101" fmla="*/ 8 h 29"/>
                  <a:gd name="T102" fmla="*/ 32 w 42"/>
                  <a:gd name="T103" fmla="*/ 8 h 29"/>
                  <a:gd name="T104" fmla="*/ 34 w 42"/>
                  <a:gd name="T105" fmla="*/ 7 h 29"/>
                  <a:gd name="T106" fmla="*/ 33 w 42"/>
                  <a:gd name="T107" fmla="*/ 5 h 29"/>
                  <a:gd name="T108" fmla="*/ 34 w 42"/>
                  <a:gd name="T109" fmla="*/ 5 h 29"/>
                  <a:gd name="T110" fmla="*/ 34 w 42"/>
                  <a:gd name="T111" fmla="*/ 3 h 29"/>
                  <a:gd name="T112" fmla="*/ 32 w 42"/>
                  <a:gd name="T113" fmla="*/ 3 h 29"/>
                  <a:gd name="T114" fmla="*/ 35 w 42"/>
                  <a:gd name="T115" fmla="*/ 2 h 29"/>
                  <a:gd name="T116" fmla="*/ 14 w 42"/>
                  <a:gd name="T117" fmla="*/ 21 h 29"/>
                  <a:gd name="T118" fmla="*/ 14 w 42"/>
                  <a:gd name="T119" fmla="*/ 21 h 29"/>
                  <a:gd name="T120" fmla="*/ 14 w 42"/>
                  <a:gd name="T121" fmla="*/ 19 h 29"/>
                  <a:gd name="T122" fmla="*/ 31 w 42"/>
                  <a:gd name="T123" fmla="*/ 12 h 29"/>
                  <a:gd name="T124" fmla="*/ 34 w 42"/>
                  <a:gd name="T125"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 h="29">
                    <a:moveTo>
                      <a:pt x="36" y="0"/>
                    </a:moveTo>
                    <a:cubicBezTo>
                      <a:pt x="36" y="0"/>
                      <a:pt x="37" y="0"/>
                      <a:pt x="38" y="0"/>
                    </a:cubicBezTo>
                    <a:cubicBezTo>
                      <a:pt x="39" y="0"/>
                      <a:pt x="39" y="1"/>
                      <a:pt x="39" y="1"/>
                    </a:cubicBezTo>
                    <a:cubicBezTo>
                      <a:pt x="39" y="1"/>
                      <a:pt x="39" y="1"/>
                      <a:pt x="39" y="2"/>
                    </a:cubicBezTo>
                    <a:cubicBezTo>
                      <a:pt x="39" y="2"/>
                      <a:pt x="39" y="2"/>
                      <a:pt x="40" y="1"/>
                    </a:cubicBezTo>
                    <a:cubicBezTo>
                      <a:pt x="39" y="2"/>
                      <a:pt x="39" y="3"/>
                      <a:pt x="40" y="3"/>
                    </a:cubicBezTo>
                    <a:cubicBezTo>
                      <a:pt x="39" y="3"/>
                      <a:pt x="42" y="3"/>
                      <a:pt x="39" y="3"/>
                    </a:cubicBezTo>
                    <a:cubicBezTo>
                      <a:pt x="41" y="3"/>
                      <a:pt x="41" y="4"/>
                      <a:pt x="41" y="4"/>
                    </a:cubicBezTo>
                    <a:cubicBezTo>
                      <a:pt x="39" y="4"/>
                      <a:pt x="40" y="5"/>
                      <a:pt x="41" y="5"/>
                    </a:cubicBezTo>
                    <a:cubicBezTo>
                      <a:pt x="41" y="5"/>
                      <a:pt x="39" y="5"/>
                      <a:pt x="40" y="5"/>
                    </a:cubicBezTo>
                    <a:cubicBezTo>
                      <a:pt x="39" y="5"/>
                      <a:pt x="41" y="6"/>
                      <a:pt x="39" y="5"/>
                    </a:cubicBezTo>
                    <a:cubicBezTo>
                      <a:pt x="39" y="6"/>
                      <a:pt x="41" y="7"/>
                      <a:pt x="39" y="6"/>
                    </a:cubicBezTo>
                    <a:cubicBezTo>
                      <a:pt x="39" y="7"/>
                      <a:pt x="40" y="7"/>
                      <a:pt x="39" y="7"/>
                    </a:cubicBezTo>
                    <a:cubicBezTo>
                      <a:pt x="40" y="7"/>
                      <a:pt x="40" y="8"/>
                      <a:pt x="40" y="8"/>
                    </a:cubicBezTo>
                    <a:cubicBezTo>
                      <a:pt x="39" y="8"/>
                      <a:pt x="39" y="8"/>
                      <a:pt x="39" y="8"/>
                    </a:cubicBezTo>
                    <a:cubicBezTo>
                      <a:pt x="39" y="8"/>
                      <a:pt x="39" y="8"/>
                      <a:pt x="40" y="8"/>
                    </a:cubicBezTo>
                    <a:cubicBezTo>
                      <a:pt x="39" y="8"/>
                      <a:pt x="39" y="8"/>
                      <a:pt x="39" y="8"/>
                    </a:cubicBezTo>
                    <a:cubicBezTo>
                      <a:pt x="39" y="9"/>
                      <a:pt x="39" y="10"/>
                      <a:pt x="38" y="9"/>
                    </a:cubicBezTo>
                    <a:cubicBezTo>
                      <a:pt x="39" y="11"/>
                      <a:pt x="37" y="10"/>
                      <a:pt x="37" y="10"/>
                    </a:cubicBezTo>
                    <a:cubicBezTo>
                      <a:pt x="38" y="11"/>
                      <a:pt x="37" y="9"/>
                      <a:pt x="38" y="11"/>
                    </a:cubicBezTo>
                    <a:cubicBezTo>
                      <a:pt x="38" y="11"/>
                      <a:pt x="38" y="11"/>
                      <a:pt x="38" y="11"/>
                    </a:cubicBezTo>
                    <a:cubicBezTo>
                      <a:pt x="37" y="11"/>
                      <a:pt x="37" y="10"/>
                      <a:pt x="37" y="10"/>
                    </a:cubicBezTo>
                    <a:cubicBezTo>
                      <a:pt x="37" y="11"/>
                      <a:pt x="37" y="11"/>
                      <a:pt x="38" y="11"/>
                    </a:cubicBezTo>
                    <a:cubicBezTo>
                      <a:pt x="37" y="11"/>
                      <a:pt x="36" y="11"/>
                      <a:pt x="36" y="11"/>
                    </a:cubicBezTo>
                    <a:cubicBezTo>
                      <a:pt x="36" y="12"/>
                      <a:pt x="36" y="11"/>
                      <a:pt x="36" y="12"/>
                    </a:cubicBezTo>
                    <a:cubicBezTo>
                      <a:pt x="36" y="12"/>
                      <a:pt x="35" y="11"/>
                      <a:pt x="35" y="11"/>
                    </a:cubicBezTo>
                    <a:cubicBezTo>
                      <a:pt x="34" y="10"/>
                      <a:pt x="35" y="11"/>
                      <a:pt x="35" y="11"/>
                    </a:cubicBezTo>
                    <a:cubicBezTo>
                      <a:pt x="35" y="11"/>
                      <a:pt x="35" y="12"/>
                      <a:pt x="36" y="12"/>
                    </a:cubicBezTo>
                    <a:cubicBezTo>
                      <a:pt x="37" y="13"/>
                      <a:pt x="35" y="11"/>
                      <a:pt x="35" y="12"/>
                    </a:cubicBezTo>
                    <a:cubicBezTo>
                      <a:pt x="36" y="13"/>
                      <a:pt x="35" y="13"/>
                      <a:pt x="34" y="12"/>
                    </a:cubicBezTo>
                    <a:cubicBezTo>
                      <a:pt x="34" y="13"/>
                      <a:pt x="35" y="13"/>
                      <a:pt x="35" y="13"/>
                    </a:cubicBezTo>
                    <a:cubicBezTo>
                      <a:pt x="34" y="12"/>
                      <a:pt x="35" y="14"/>
                      <a:pt x="34" y="14"/>
                    </a:cubicBezTo>
                    <a:cubicBezTo>
                      <a:pt x="34" y="14"/>
                      <a:pt x="34" y="13"/>
                      <a:pt x="33" y="13"/>
                    </a:cubicBezTo>
                    <a:cubicBezTo>
                      <a:pt x="34" y="14"/>
                      <a:pt x="34" y="14"/>
                      <a:pt x="34" y="14"/>
                    </a:cubicBezTo>
                    <a:cubicBezTo>
                      <a:pt x="33" y="13"/>
                      <a:pt x="33" y="14"/>
                      <a:pt x="33" y="13"/>
                    </a:cubicBezTo>
                    <a:cubicBezTo>
                      <a:pt x="33" y="14"/>
                      <a:pt x="33" y="14"/>
                      <a:pt x="34" y="14"/>
                    </a:cubicBezTo>
                    <a:cubicBezTo>
                      <a:pt x="34" y="15"/>
                      <a:pt x="33" y="14"/>
                      <a:pt x="34" y="15"/>
                    </a:cubicBezTo>
                    <a:cubicBezTo>
                      <a:pt x="33" y="15"/>
                      <a:pt x="33" y="14"/>
                      <a:pt x="33" y="14"/>
                    </a:cubicBezTo>
                    <a:cubicBezTo>
                      <a:pt x="32" y="13"/>
                      <a:pt x="33" y="15"/>
                      <a:pt x="33" y="14"/>
                    </a:cubicBezTo>
                    <a:cubicBezTo>
                      <a:pt x="33" y="14"/>
                      <a:pt x="33" y="14"/>
                      <a:pt x="33" y="15"/>
                    </a:cubicBezTo>
                    <a:cubicBezTo>
                      <a:pt x="33" y="15"/>
                      <a:pt x="33" y="15"/>
                      <a:pt x="34" y="15"/>
                    </a:cubicBezTo>
                    <a:cubicBezTo>
                      <a:pt x="33" y="15"/>
                      <a:pt x="33" y="14"/>
                      <a:pt x="33" y="15"/>
                    </a:cubicBezTo>
                    <a:cubicBezTo>
                      <a:pt x="32" y="14"/>
                      <a:pt x="32" y="14"/>
                      <a:pt x="31" y="12"/>
                    </a:cubicBezTo>
                    <a:cubicBezTo>
                      <a:pt x="31" y="13"/>
                      <a:pt x="32" y="14"/>
                      <a:pt x="32" y="15"/>
                    </a:cubicBezTo>
                    <a:cubicBezTo>
                      <a:pt x="32" y="15"/>
                      <a:pt x="32" y="15"/>
                      <a:pt x="32" y="14"/>
                    </a:cubicBezTo>
                    <a:cubicBezTo>
                      <a:pt x="32" y="15"/>
                      <a:pt x="31" y="15"/>
                      <a:pt x="32" y="16"/>
                    </a:cubicBezTo>
                    <a:cubicBezTo>
                      <a:pt x="30" y="15"/>
                      <a:pt x="31" y="16"/>
                      <a:pt x="30" y="16"/>
                    </a:cubicBezTo>
                    <a:cubicBezTo>
                      <a:pt x="30" y="16"/>
                      <a:pt x="30" y="16"/>
                      <a:pt x="29" y="15"/>
                    </a:cubicBezTo>
                    <a:cubicBezTo>
                      <a:pt x="29" y="15"/>
                      <a:pt x="30" y="17"/>
                      <a:pt x="30" y="17"/>
                    </a:cubicBezTo>
                    <a:cubicBezTo>
                      <a:pt x="29" y="15"/>
                      <a:pt x="30" y="18"/>
                      <a:pt x="29" y="16"/>
                    </a:cubicBezTo>
                    <a:cubicBezTo>
                      <a:pt x="30" y="18"/>
                      <a:pt x="29" y="17"/>
                      <a:pt x="29" y="18"/>
                    </a:cubicBezTo>
                    <a:cubicBezTo>
                      <a:pt x="29" y="17"/>
                      <a:pt x="29" y="17"/>
                      <a:pt x="29" y="17"/>
                    </a:cubicBezTo>
                    <a:cubicBezTo>
                      <a:pt x="29" y="19"/>
                      <a:pt x="28" y="17"/>
                      <a:pt x="28" y="19"/>
                    </a:cubicBezTo>
                    <a:cubicBezTo>
                      <a:pt x="28" y="19"/>
                      <a:pt x="28" y="19"/>
                      <a:pt x="27" y="18"/>
                    </a:cubicBezTo>
                    <a:cubicBezTo>
                      <a:pt x="28" y="19"/>
                      <a:pt x="28" y="20"/>
                      <a:pt x="27" y="18"/>
                    </a:cubicBezTo>
                    <a:cubicBezTo>
                      <a:pt x="27" y="18"/>
                      <a:pt x="27" y="19"/>
                      <a:pt x="28" y="20"/>
                    </a:cubicBezTo>
                    <a:cubicBezTo>
                      <a:pt x="27" y="20"/>
                      <a:pt x="26" y="18"/>
                      <a:pt x="27" y="20"/>
                    </a:cubicBezTo>
                    <a:cubicBezTo>
                      <a:pt x="27" y="20"/>
                      <a:pt x="27" y="20"/>
                      <a:pt x="27" y="20"/>
                    </a:cubicBezTo>
                    <a:cubicBezTo>
                      <a:pt x="27" y="20"/>
                      <a:pt x="27" y="20"/>
                      <a:pt x="26" y="19"/>
                    </a:cubicBezTo>
                    <a:cubicBezTo>
                      <a:pt x="26" y="19"/>
                      <a:pt x="27" y="19"/>
                      <a:pt x="27" y="20"/>
                    </a:cubicBezTo>
                    <a:cubicBezTo>
                      <a:pt x="26" y="20"/>
                      <a:pt x="26" y="19"/>
                      <a:pt x="26" y="19"/>
                    </a:cubicBezTo>
                    <a:cubicBezTo>
                      <a:pt x="27" y="20"/>
                      <a:pt x="26" y="19"/>
                      <a:pt x="26" y="20"/>
                    </a:cubicBezTo>
                    <a:cubicBezTo>
                      <a:pt x="25" y="19"/>
                      <a:pt x="26" y="20"/>
                      <a:pt x="25" y="19"/>
                    </a:cubicBezTo>
                    <a:cubicBezTo>
                      <a:pt x="26" y="20"/>
                      <a:pt x="25" y="20"/>
                      <a:pt x="25" y="20"/>
                    </a:cubicBezTo>
                    <a:cubicBezTo>
                      <a:pt x="25" y="19"/>
                      <a:pt x="25" y="19"/>
                      <a:pt x="25" y="19"/>
                    </a:cubicBezTo>
                    <a:cubicBezTo>
                      <a:pt x="25" y="19"/>
                      <a:pt x="25" y="20"/>
                      <a:pt x="25" y="21"/>
                    </a:cubicBezTo>
                    <a:cubicBezTo>
                      <a:pt x="25" y="20"/>
                      <a:pt x="25" y="21"/>
                      <a:pt x="24" y="19"/>
                    </a:cubicBezTo>
                    <a:cubicBezTo>
                      <a:pt x="24" y="19"/>
                      <a:pt x="24" y="20"/>
                      <a:pt x="25" y="20"/>
                    </a:cubicBezTo>
                    <a:cubicBezTo>
                      <a:pt x="24" y="20"/>
                      <a:pt x="24" y="19"/>
                      <a:pt x="24" y="18"/>
                    </a:cubicBezTo>
                    <a:cubicBezTo>
                      <a:pt x="23" y="18"/>
                      <a:pt x="23" y="18"/>
                      <a:pt x="23" y="18"/>
                    </a:cubicBezTo>
                    <a:cubicBezTo>
                      <a:pt x="23" y="18"/>
                      <a:pt x="24" y="19"/>
                      <a:pt x="24" y="20"/>
                    </a:cubicBezTo>
                    <a:cubicBezTo>
                      <a:pt x="24" y="20"/>
                      <a:pt x="24" y="21"/>
                      <a:pt x="24" y="20"/>
                    </a:cubicBezTo>
                    <a:cubicBezTo>
                      <a:pt x="23" y="18"/>
                      <a:pt x="25" y="21"/>
                      <a:pt x="24" y="21"/>
                    </a:cubicBezTo>
                    <a:cubicBezTo>
                      <a:pt x="24" y="20"/>
                      <a:pt x="24" y="20"/>
                      <a:pt x="23" y="19"/>
                    </a:cubicBezTo>
                    <a:cubicBezTo>
                      <a:pt x="23" y="20"/>
                      <a:pt x="24" y="21"/>
                      <a:pt x="23" y="20"/>
                    </a:cubicBezTo>
                    <a:cubicBezTo>
                      <a:pt x="24" y="21"/>
                      <a:pt x="24" y="21"/>
                      <a:pt x="24" y="21"/>
                    </a:cubicBezTo>
                    <a:cubicBezTo>
                      <a:pt x="24" y="22"/>
                      <a:pt x="23" y="20"/>
                      <a:pt x="23" y="21"/>
                    </a:cubicBezTo>
                    <a:cubicBezTo>
                      <a:pt x="23" y="21"/>
                      <a:pt x="23" y="20"/>
                      <a:pt x="22" y="20"/>
                    </a:cubicBezTo>
                    <a:cubicBezTo>
                      <a:pt x="23" y="21"/>
                      <a:pt x="23" y="22"/>
                      <a:pt x="22" y="20"/>
                    </a:cubicBezTo>
                    <a:cubicBezTo>
                      <a:pt x="22" y="22"/>
                      <a:pt x="21" y="20"/>
                      <a:pt x="21" y="20"/>
                    </a:cubicBezTo>
                    <a:cubicBezTo>
                      <a:pt x="21" y="20"/>
                      <a:pt x="21" y="21"/>
                      <a:pt x="22" y="21"/>
                    </a:cubicBezTo>
                    <a:cubicBezTo>
                      <a:pt x="21" y="20"/>
                      <a:pt x="21" y="22"/>
                      <a:pt x="21" y="20"/>
                    </a:cubicBezTo>
                    <a:cubicBezTo>
                      <a:pt x="21" y="21"/>
                      <a:pt x="21" y="21"/>
                      <a:pt x="21" y="21"/>
                    </a:cubicBezTo>
                    <a:cubicBezTo>
                      <a:pt x="21" y="21"/>
                      <a:pt x="22" y="22"/>
                      <a:pt x="21" y="22"/>
                    </a:cubicBezTo>
                    <a:cubicBezTo>
                      <a:pt x="21" y="22"/>
                      <a:pt x="21" y="21"/>
                      <a:pt x="20" y="21"/>
                    </a:cubicBezTo>
                    <a:cubicBezTo>
                      <a:pt x="21" y="22"/>
                      <a:pt x="20" y="20"/>
                      <a:pt x="20" y="20"/>
                    </a:cubicBezTo>
                    <a:cubicBezTo>
                      <a:pt x="21" y="23"/>
                      <a:pt x="19" y="21"/>
                      <a:pt x="20" y="23"/>
                    </a:cubicBezTo>
                    <a:cubicBezTo>
                      <a:pt x="18" y="20"/>
                      <a:pt x="19" y="24"/>
                      <a:pt x="17" y="22"/>
                    </a:cubicBezTo>
                    <a:cubicBezTo>
                      <a:pt x="18" y="25"/>
                      <a:pt x="16" y="22"/>
                      <a:pt x="15" y="24"/>
                    </a:cubicBezTo>
                    <a:cubicBezTo>
                      <a:pt x="15" y="24"/>
                      <a:pt x="15" y="23"/>
                      <a:pt x="15" y="23"/>
                    </a:cubicBezTo>
                    <a:cubicBezTo>
                      <a:pt x="15" y="24"/>
                      <a:pt x="15" y="24"/>
                      <a:pt x="15" y="24"/>
                    </a:cubicBezTo>
                    <a:cubicBezTo>
                      <a:pt x="15" y="24"/>
                      <a:pt x="15" y="25"/>
                      <a:pt x="14" y="24"/>
                    </a:cubicBezTo>
                    <a:cubicBezTo>
                      <a:pt x="14" y="24"/>
                      <a:pt x="14" y="25"/>
                      <a:pt x="14" y="25"/>
                    </a:cubicBezTo>
                    <a:cubicBezTo>
                      <a:pt x="14" y="24"/>
                      <a:pt x="14" y="24"/>
                      <a:pt x="14" y="23"/>
                    </a:cubicBezTo>
                    <a:cubicBezTo>
                      <a:pt x="14" y="24"/>
                      <a:pt x="13" y="24"/>
                      <a:pt x="13" y="24"/>
                    </a:cubicBezTo>
                    <a:cubicBezTo>
                      <a:pt x="14" y="25"/>
                      <a:pt x="13" y="25"/>
                      <a:pt x="12" y="25"/>
                    </a:cubicBezTo>
                    <a:cubicBezTo>
                      <a:pt x="12" y="24"/>
                      <a:pt x="12" y="24"/>
                      <a:pt x="12" y="24"/>
                    </a:cubicBezTo>
                    <a:cubicBezTo>
                      <a:pt x="12" y="24"/>
                      <a:pt x="12" y="24"/>
                      <a:pt x="11" y="24"/>
                    </a:cubicBezTo>
                    <a:cubicBezTo>
                      <a:pt x="12" y="24"/>
                      <a:pt x="12" y="24"/>
                      <a:pt x="12" y="24"/>
                    </a:cubicBezTo>
                    <a:cubicBezTo>
                      <a:pt x="11" y="23"/>
                      <a:pt x="10" y="25"/>
                      <a:pt x="9" y="25"/>
                    </a:cubicBezTo>
                    <a:cubicBezTo>
                      <a:pt x="10" y="26"/>
                      <a:pt x="9" y="27"/>
                      <a:pt x="8" y="26"/>
                    </a:cubicBezTo>
                    <a:cubicBezTo>
                      <a:pt x="9" y="28"/>
                      <a:pt x="8" y="28"/>
                      <a:pt x="7" y="27"/>
                    </a:cubicBezTo>
                    <a:cubicBezTo>
                      <a:pt x="6" y="27"/>
                      <a:pt x="6" y="27"/>
                      <a:pt x="6" y="27"/>
                    </a:cubicBezTo>
                    <a:cubicBezTo>
                      <a:pt x="6" y="27"/>
                      <a:pt x="6" y="27"/>
                      <a:pt x="5" y="27"/>
                    </a:cubicBezTo>
                    <a:cubicBezTo>
                      <a:pt x="7" y="28"/>
                      <a:pt x="7" y="28"/>
                      <a:pt x="5" y="27"/>
                    </a:cubicBezTo>
                    <a:cubicBezTo>
                      <a:pt x="6" y="28"/>
                      <a:pt x="6" y="28"/>
                      <a:pt x="6" y="28"/>
                    </a:cubicBezTo>
                    <a:cubicBezTo>
                      <a:pt x="6" y="28"/>
                      <a:pt x="6" y="28"/>
                      <a:pt x="5" y="28"/>
                    </a:cubicBezTo>
                    <a:cubicBezTo>
                      <a:pt x="5" y="28"/>
                      <a:pt x="6" y="28"/>
                      <a:pt x="6" y="28"/>
                    </a:cubicBezTo>
                    <a:cubicBezTo>
                      <a:pt x="7" y="29"/>
                      <a:pt x="6" y="29"/>
                      <a:pt x="6" y="29"/>
                    </a:cubicBezTo>
                    <a:cubicBezTo>
                      <a:pt x="6" y="29"/>
                      <a:pt x="4" y="28"/>
                      <a:pt x="5" y="28"/>
                    </a:cubicBezTo>
                    <a:cubicBezTo>
                      <a:pt x="5" y="28"/>
                      <a:pt x="5" y="28"/>
                      <a:pt x="4" y="28"/>
                    </a:cubicBezTo>
                    <a:cubicBezTo>
                      <a:pt x="4" y="28"/>
                      <a:pt x="5" y="28"/>
                      <a:pt x="5" y="28"/>
                    </a:cubicBezTo>
                    <a:cubicBezTo>
                      <a:pt x="4" y="28"/>
                      <a:pt x="4" y="28"/>
                      <a:pt x="3" y="27"/>
                    </a:cubicBezTo>
                    <a:cubicBezTo>
                      <a:pt x="3" y="27"/>
                      <a:pt x="2" y="26"/>
                      <a:pt x="2" y="26"/>
                    </a:cubicBezTo>
                    <a:cubicBezTo>
                      <a:pt x="2" y="26"/>
                      <a:pt x="3" y="27"/>
                      <a:pt x="3" y="27"/>
                    </a:cubicBezTo>
                    <a:cubicBezTo>
                      <a:pt x="0" y="25"/>
                      <a:pt x="4" y="26"/>
                      <a:pt x="2" y="24"/>
                    </a:cubicBezTo>
                    <a:cubicBezTo>
                      <a:pt x="2" y="24"/>
                      <a:pt x="3" y="24"/>
                      <a:pt x="3" y="25"/>
                    </a:cubicBezTo>
                    <a:cubicBezTo>
                      <a:pt x="3" y="24"/>
                      <a:pt x="4" y="24"/>
                      <a:pt x="4" y="24"/>
                    </a:cubicBezTo>
                    <a:cubicBezTo>
                      <a:pt x="5" y="25"/>
                      <a:pt x="4" y="24"/>
                      <a:pt x="5" y="25"/>
                    </a:cubicBezTo>
                    <a:cubicBezTo>
                      <a:pt x="5" y="24"/>
                      <a:pt x="4" y="24"/>
                      <a:pt x="4" y="23"/>
                    </a:cubicBezTo>
                    <a:cubicBezTo>
                      <a:pt x="5" y="24"/>
                      <a:pt x="4" y="21"/>
                      <a:pt x="5" y="22"/>
                    </a:cubicBezTo>
                    <a:cubicBezTo>
                      <a:pt x="5" y="22"/>
                      <a:pt x="4" y="22"/>
                      <a:pt x="5" y="22"/>
                    </a:cubicBezTo>
                    <a:cubicBezTo>
                      <a:pt x="5" y="22"/>
                      <a:pt x="6" y="21"/>
                      <a:pt x="5" y="20"/>
                    </a:cubicBezTo>
                    <a:cubicBezTo>
                      <a:pt x="6" y="21"/>
                      <a:pt x="6" y="21"/>
                      <a:pt x="6" y="21"/>
                    </a:cubicBezTo>
                    <a:cubicBezTo>
                      <a:pt x="6" y="21"/>
                      <a:pt x="6" y="21"/>
                      <a:pt x="6" y="20"/>
                    </a:cubicBezTo>
                    <a:cubicBezTo>
                      <a:pt x="6" y="20"/>
                      <a:pt x="7" y="21"/>
                      <a:pt x="6" y="20"/>
                    </a:cubicBezTo>
                    <a:cubicBezTo>
                      <a:pt x="7" y="21"/>
                      <a:pt x="6" y="19"/>
                      <a:pt x="6" y="18"/>
                    </a:cubicBezTo>
                    <a:cubicBezTo>
                      <a:pt x="8" y="21"/>
                      <a:pt x="8" y="20"/>
                      <a:pt x="9" y="21"/>
                    </a:cubicBezTo>
                    <a:cubicBezTo>
                      <a:pt x="9" y="20"/>
                      <a:pt x="9" y="20"/>
                      <a:pt x="9" y="20"/>
                    </a:cubicBezTo>
                    <a:cubicBezTo>
                      <a:pt x="9" y="20"/>
                      <a:pt x="10" y="21"/>
                      <a:pt x="9" y="20"/>
                    </a:cubicBezTo>
                    <a:cubicBezTo>
                      <a:pt x="9" y="20"/>
                      <a:pt x="10" y="21"/>
                      <a:pt x="10" y="21"/>
                    </a:cubicBezTo>
                    <a:cubicBezTo>
                      <a:pt x="10" y="21"/>
                      <a:pt x="10" y="21"/>
                      <a:pt x="10" y="20"/>
                    </a:cubicBezTo>
                    <a:cubicBezTo>
                      <a:pt x="9" y="20"/>
                      <a:pt x="9" y="20"/>
                      <a:pt x="9" y="20"/>
                    </a:cubicBezTo>
                    <a:cubicBezTo>
                      <a:pt x="8" y="18"/>
                      <a:pt x="10" y="19"/>
                      <a:pt x="9" y="18"/>
                    </a:cubicBezTo>
                    <a:cubicBezTo>
                      <a:pt x="10" y="19"/>
                      <a:pt x="10" y="18"/>
                      <a:pt x="10" y="18"/>
                    </a:cubicBezTo>
                    <a:cubicBezTo>
                      <a:pt x="10" y="18"/>
                      <a:pt x="10" y="18"/>
                      <a:pt x="10" y="19"/>
                    </a:cubicBezTo>
                    <a:cubicBezTo>
                      <a:pt x="10" y="18"/>
                      <a:pt x="10" y="18"/>
                      <a:pt x="10" y="18"/>
                    </a:cubicBezTo>
                    <a:cubicBezTo>
                      <a:pt x="10" y="18"/>
                      <a:pt x="10" y="18"/>
                      <a:pt x="10" y="18"/>
                    </a:cubicBezTo>
                    <a:cubicBezTo>
                      <a:pt x="11" y="18"/>
                      <a:pt x="11" y="18"/>
                      <a:pt x="11" y="19"/>
                    </a:cubicBezTo>
                    <a:cubicBezTo>
                      <a:pt x="11" y="20"/>
                      <a:pt x="10" y="18"/>
                      <a:pt x="11" y="19"/>
                    </a:cubicBezTo>
                    <a:cubicBezTo>
                      <a:pt x="11" y="19"/>
                      <a:pt x="11" y="20"/>
                      <a:pt x="11" y="20"/>
                    </a:cubicBezTo>
                    <a:cubicBezTo>
                      <a:pt x="11" y="19"/>
                      <a:pt x="10" y="18"/>
                      <a:pt x="10" y="17"/>
                    </a:cubicBezTo>
                    <a:cubicBezTo>
                      <a:pt x="11" y="18"/>
                      <a:pt x="10" y="17"/>
                      <a:pt x="11" y="16"/>
                    </a:cubicBezTo>
                    <a:cubicBezTo>
                      <a:pt x="11" y="17"/>
                      <a:pt x="11" y="17"/>
                      <a:pt x="11" y="17"/>
                    </a:cubicBezTo>
                    <a:cubicBezTo>
                      <a:pt x="11" y="18"/>
                      <a:pt x="11" y="18"/>
                      <a:pt x="12" y="18"/>
                    </a:cubicBezTo>
                    <a:cubicBezTo>
                      <a:pt x="12" y="18"/>
                      <a:pt x="11" y="17"/>
                      <a:pt x="11" y="16"/>
                    </a:cubicBezTo>
                    <a:cubicBezTo>
                      <a:pt x="10" y="15"/>
                      <a:pt x="11" y="17"/>
                      <a:pt x="11" y="18"/>
                    </a:cubicBezTo>
                    <a:cubicBezTo>
                      <a:pt x="11" y="18"/>
                      <a:pt x="12" y="18"/>
                      <a:pt x="11" y="17"/>
                    </a:cubicBezTo>
                    <a:cubicBezTo>
                      <a:pt x="11" y="16"/>
                      <a:pt x="12" y="18"/>
                      <a:pt x="11" y="17"/>
                    </a:cubicBezTo>
                    <a:cubicBezTo>
                      <a:pt x="11" y="16"/>
                      <a:pt x="11" y="16"/>
                      <a:pt x="11" y="16"/>
                    </a:cubicBezTo>
                    <a:cubicBezTo>
                      <a:pt x="11" y="17"/>
                      <a:pt x="11" y="17"/>
                      <a:pt x="12" y="17"/>
                    </a:cubicBezTo>
                    <a:cubicBezTo>
                      <a:pt x="12" y="17"/>
                      <a:pt x="11" y="16"/>
                      <a:pt x="12" y="17"/>
                    </a:cubicBezTo>
                    <a:cubicBezTo>
                      <a:pt x="11" y="16"/>
                      <a:pt x="13" y="17"/>
                      <a:pt x="12" y="15"/>
                    </a:cubicBezTo>
                    <a:cubicBezTo>
                      <a:pt x="12" y="15"/>
                      <a:pt x="12" y="15"/>
                      <a:pt x="12" y="15"/>
                    </a:cubicBezTo>
                    <a:cubicBezTo>
                      <a:pt x="12" y="16"/>
                      <a:pt x="13" y="17"/>
                      <a:pt x="13" y="17"/>
                    </a:cubicBezTo>
                    <a:cubicBezTo>
                      <a:pt x="13" y="16"/>
                      <a:pt x="12" y="16"/>
                      <a:pt x="12" y="16"/>
                    </a:cubicBezTo>
                    <a:cubicBezTo>
                      <a:pt x="12" y="15"/>
                      <a:pt x="12" y="16"/>
                      <a:pt x="12" y="15"/>
                    </a:cubicBezTo>
                    <a:cubicBezTo>
                      <a:pt x="13" y="17"/>
                      <a:pt x="13" y="16"/>
                      <a:pt x="13" y="17"/>
                    </a:cubicBezTo>
                    <a:cubicBezTo>
                      <a:pt x="13" y="18"/>
                      <a:pt x="14" y="18"/>
                      <a:pt x="14" y="19"/>
                    </a:cubicBezTo>
                    <a:cubicBezTo>
                      <a:pt x="14" y="19"/>
                      <a:pt x="14" y="18"/>
                      <a:pt x="14" y="18"/>
                    </a:cubicBezTo>
                    <a:cubicBezTo>
                      <a:pt x="13" y="17"/>
                      <a:pt x="14" y="18"/>
                      <a:pt x="13" y="16"/>
                    </a:cubicBezTo>
                    <a:cubicBezTo>
                      <a:pt x="14" y="17"/>
                      <a:pt x="14" y="17"/>
                      <a:pt x="14" y="17"/>
                    </a:cubicBezTo>
                    <a:cubicBezTo>
                      <a:pt x="15" y="19"/>
                      <a:pt x="14" y="18"/>
                      <a:pt x="15" y="19"/>
                    </a:cubicBezTo>
                    <a:cubicBezTo>
                      <a:pt x="15" y="18"/>
                      <a:pt x="14" y="17"/>
                      <a:pt x="14" y="17"/>
                    </a:cubicBezTo>
                    <a:cubicBezTo>
                      <a:pt x="13" y="16"/>
                      <a:pt x="14" y="17"/>
                      <a:pt x="14" y="17"/>
                    </a:cubicBezTo>
                    <a:cubicBezTo>
                      <a:pt x="14" y="18"/>
                      <a:pt x="15" y="19"/>
                      <a:pt x="15" y="18"/>
                    </a:cubicBezTo>
                    <a:cubicBezTo>
                      <a:pt x="15" y="19"/>
                      <a:pt x="15" y="18"/>
                      <a:pt x="16" y="19"/>
                    </a:cubicBezTo>
                    <a:cubicBezTo>
                      <a:pt x="16" y="20"/>
                      <a:pt x="15" y="18"/>
                      <a:pt x="15" y="18"/>
                    </a:cubicBezTo>
                    <a:cubicBezTo>
                      <a:pt x="16" y="19"/>
                      <a:pt x="16" y="19"/>
                      <a:pt x="16" y="20"/>
                    </a:cubicBezTo>
                    <a:cubicBezTo>
                      <a:pt x="16" y="19"/>
                      <a:pt x="16" y="18"/>
                      <a:pt x="16" y="18"/>
                    </a:cubicBezTo>
                    <a:cubicBezTo>
                      <a:pt x="15" y="17"/>
                      <a:pt x="16" y="18"/>
                      <a:pt x="15" y="17"/>
                    </a:cubicBezTo>
                    <a:cubicBezTo>
                      <a:pt x="15" y="17"/>
                      <a:pt x="15" y="17"/>
                      <a:pt x="15" y="17"/>
                    </a:cubicBezTo>
                    <a:cubicBezTo>
                      <a:pt x="15" y="17"/>
                      <a:pt x="15" y="16"/>
                      <a:pt x="16" y="18"/>
                    </a:cubicBezTo>
                    <a:cubicBezTo>
                      <a:pt x="16" y="17"/>
                      <a:pt x="15" y="17"/>
                      <a:pt x="15" y="17"/>
                    </a:cubicBezTo>
                    <a:cubicBezTo>
                      <a:pt x="15" y="17"/>
                      <a:pt x="15" y="16"/>
                      <a:pt x="15" y="16"/>
                    </a:cubicBezTo>
                    <a:cubicBezTo>
                      <a:pt x="15" y="15"/>
                      <a:pt x="16" y="18"/>
                      <a:pt x="15" y="16"/>
                    </a:cubicBezTo>
                    <a:cubicBezTo>
                      <a:pt x="15" y="16"/>
                      <a:pt x="16" y="16"/>
                      <a:pt x="15" y="16"/>
                    </a:cubicBezTo>
                    <a:cubicBezTo>
                      <a:pt x="16" y="16"/>
                      <a:pt x="16" y="16"/>
                      <a:pt x="16" y="17"/>
                    </a:cubicBezTo>
                    <a:cubicBezTo>
                      <a:pt x="16" y="15"/>
                      <a:pt x="17" y="16"/>
                      <a:pt x="17" y="14"/>
                    </a:cubicBezTo>
                    <a:cubicBezTo>
                      <a:pt x="18" y="14"/>
                      <a:pt x="18" y="16"/>
                      <a:pt x="19" y="18"/>
                    </a:cubicBezTo>
                    <a:cubicBezTo>
                      <a:pt x="20" y="17"/>
                      <a:pt x="22" y="17"/>
                      <a:pt x="22" y="16"/>
                    </a:cubicBezTo>
                    <a:cubicBezTo>
                      <a:pt x="22" y="16"/>
                      <a:pt x="21" y="15"/>
                      <a:pt x="22" y="16"/>
                    </a:cubicBezTo>
                    <a:cubicBezTo>
                      <a:pt x="22" y="15"/>
                      <a:pt x="22" y="15"/>
                      <a:pt x="21" y="14"/>
                    </a:cubicBezTo>
                    <a:cubicBezTo>
                      <a:pt x="21" y="14"/>
                      <a:pt x="21" y="13"/>
                      <a:pt x="22" y="15"/>
                    </a:cubicBezTo>
                    <a:cubicBezTo>
                      <a:pt x="22" y="14"/>
                      <a:pt x="22" y="13"/>
                      <a:pt x="22" y="13"/>
                    </a:cubicBezTo>
                    <a:cubicBezTo>
                      <a:pt x="22" y="13"/>
                      <a:pt x="22" y="13"/>
                      <a:pt x="22" y="13"/>
                    </a:cubicBezTo>
                    <a:cubicBezTo>
                      <a:pt x="22" y="14"/>
                      <a:pt x="22" y="14"/>
                      <a:pt x="22" y="14"/>
                    </a:cubicBezTo>
                    <a:cubicBezTo>
                      <a:pt x="23" y="14"/>
                      <a:pt x="22" y="14"/>
                      <a:pt x="23" y="15"/>
                    </a:cubicBezTo>
                    <a:cubicBezTo>
                      <a:pt x="22" y="14"/>
                      <a:pt x="23" y="15"/>
                      <a:pt x="22" y="15"/>
                    </a:cubicBezTo>
                    <a:cubicBezTo>
                      <a:pt x="23" y="16"/>
                      <a:pt x="23" y="15"/>
                      <a:pt x="23" y="17"/>
                    </a:cubicBezTo>
                    <a:cubicBezTo>
                      <a:pt x="23" y="16"/>
                      <a:pt x="23" y="16"/>
                      <a:pt x="23" y="16"/>
                    </a:cubicBezTo>
                    <a:cubicBezTo>
                      <a:pt x="23" y="16"/>
                      <a:pt x="23" y="16"/>
                      <a:pt x="24" y="16"/>
                    </a:cubicBezTo>
                    <a:cubicBezTo>
                      <a:pt x="23" y="16"/>
                      <a:pt x="23" y="14"/>
                      <a:pt x="22" y="14"/>
                    </a:cubicBezTo>
                    <a:cubicBezTo>
                      <a:pt x="22" y="13"/>
                      <a:pt x="23" y="15"/>
                      <a:pt x="23" y="15"/>
                    </a:cubicBezTo>
                    <a:cubicBezTo>
                      <a:pt x="23" y="14"/>
                      <a:pt x="23" y="14"/>
                      <a:pt x="23" y="14"/>
                    </a:cubicBezTo>
                    <a:cubicBezTo>
                      <a:pt x="23" y="14"/>
                      <a:pt x="23" y="15"/>
                      <a:pt x="23" y="15"/>
                    </a:cubicBezTo>
                    <a:cubicBezTo>
                      <a:pt x="24" y="15"/>
                      <a:pt x="24" y="16"/>
                      <a:pt x="23" y="15"/>
                    </a:cubicBezTo>
                    <a:cubicBezTo>
                      <a:pt x="24" y="16"/>
                      <a:pt x="24" y="16"/>
                      <a:pt x="24" y="16"/>
                    </a:cubicBezTo>
                    <a:cubicBezTo>
                      <a:pt x="24" y="16"/>
                      <a:pt x="24" y="16"/>
                      <a:pt x="24" y="16"/>
                    </a:cubicBezTo>
                    <a:cubicBezTo>
                      <a:pt x="24" y="16"/>
                      <a:pt x="24" y="16"/>
                      <a:pt x="24" y="16"/>
                    </a:cubicBezTo>
                    <a:cubicBezTo>
                      <a:pt x="24" y="16"/>
                      <a:pt x="24" y="16"/>
                      <a:pt x="23" y="14"/>
                    </a:cubicBezTo>
                    <a:cubicBezTo>
                      <a:pt x="23" y="14"/>
                      <a:pt x="23" y="14"/>
                      <a:pt x="23" y="14"/>
                    </a:cubicBezTo>
                    <a:cubicBezTo>
                      <a:pt x="23" y="14"/>
                      <a:pt x="23" y="14"/>
                      <a:pt x="24" y="15"/>
                    </a:cubicBezTo>
                    <a:cubicBezTo>
                      <a:pt x="24" y="14"/>
                      <a:pt x="24" y="15"/>
                      <a:pt x="24" y="14"/>
                    </a:cubicBezTo>
                    <a:cubicBezTo>
                      <a:pt x="24" y="15"/>
                      <a:pt x="24" y="15"/>
                      <a:pt x="25" y="16"/>
                    </a:cubicBezTo>
                    <a:cubicBezTo>
                      <a:pt x="25" y="16"/>
                      <a:pt x="24" y="14"/>
                      <a:pt x="25" y="16"/>
                    </a:cubicBezTo>
                    <a:cubicBezTo>
                      <a:pt x="25" y="16"/>
                      <a:pt x="24" y="14"/>
                      <a:pt x="24" y="15"/>
                    </a:cubicBezTo>
                    <a:cubicBezTo>
                      <a:pt x="24" y="13"/>
                      <a:pt x="25" y="15"/>
                      <a:pt x="24" y="14"/>
                    </a:cubicBezTo>
                    <a:cubicBezTo>
                      <a:pt x="24" y="14"/>
                      <a:pt x="24" y="15"/>
                      <a:pt x="25" y="16"/>
                    </a:cubicBezTo>
                    <a:cubicBezTo>
                      <a:pt x="25" y="15"/>
                      <a:pt x="25" y="15"/>
                      <a:pt x="25" y="15"/>
                    </a:cubicBezTo>
                    <a:cubicBezTo>
                      <a:pt x="24" y="14"/>
                      <a:pt x="25" y="15"/>
                      <a:pt x="24" y="13"/>
                    </a:cubicBezTo>
                    <a:cubicBezTo>
                      <a:pt x="25" y="15"/>
                      <a:pt x="24" y="12"/>
                      <a:pt x="25" y="14"/>
                    </a:cubicBezTo>
                    <a:cubicBezTo>
                      <a:pt x="25" y="14"/>
                      <a:pt x="25" y="13"/>
                      <a:pt x="24" y="13"/>
                    </a:cubicBezTo>
                    <a:cubicBezTo>
                      <a:pt x="25" y="13"/>
                      <a:pt x="25" y="14"/>
                      <a:pt x="25" y="14"/>
                    </a:cubicBezTo>
                    <a:cubicBezTo>
                      <a:pt x="24" y="12"/>
                      <a:pt x="27" y="14"/>
                      <a:pt x="26" y="13"/>
                    </a:cubicBezTo>
                    <a:cubicBezTo>
                      <a:pt x="26" y="13"/>
                      <a:pt x="26" y="13"/>
                      <a:pt x="27" y="13"/>
                    </a:cubicBezTo>
                    <a:cubicBezTo>
                      <a:pt x="27" y="13"/>
                      <a:pt x="27" y="13"/>
                      <a:pt x="27" y="12"/>
                    </a:cubicBezTo>
                    <a:cubicBezTo>
                      <a:pt x="27" y="12"/>
                      <a:pt x="27" y="13"/>
                      <a:pt x="28" y="13"/>
                    </a:cubicBezTo>
                    <a:cubicBezTo>
                      <a:pt x="28" y="13"/>
                      <a:pt x="28" y="13"/>
                      <a:pt x="28" y="13"/>
                    </a:cubicBezTo>
                    <a:cubicBezTo>
                      <a:pt x="28" y="13"/>
                      <a:pt x="29" y="15"/>
                      <a:pt x="29" y="15"/>
                    </a:cubicBezTo>
                    <a:cubicBezTo>
                      <a:pt x="29" y="15"/>
                      <a:pt x="29" y="14"/>
                      <a:pt x="29" y="14"/>
                    </a:cubicBezTo>
                    <a:cubicBezTo>
                      <a:pt x="28" y="13"/>
                      <a:pt x="29" y="14"/>
                      <a:pt x="28" y="13"/>
                    </a:cubicBezTo>
                    <a:cubicBezTo>
                      <a:pt x="29" y="13"/>
                      <a:pt x="29" y="14"/>
                      <a:pt x="29" y="13"/>
                    </a:cubicBezTo>
                    <a:cubicBezTo>
                      <a:pt x="29" y="13"/>
                      <a:pt x="29" y="13"/>
                      <a:pt x="29" y="14"/>
                    </a:cubicBezTo>
                    <a:cubicBezTo>
                      <a:pt x="29" y="14"/>
                      <a:pt x="29" y="12"/>
                      <a:pt x="30" y="14"/>
                    </a:cubicBezTo>
                    <a:cubicBezTo>
                      <a:pt x="30" y="13"/>
                      <a:pt x="29" y="13"/>
                      <a:pt x="29" y="12"/>
                    </a:cubicBezTo>
                    <a:cubicBezTo>
                      <a:pt x="29" y="13"/>
                      <a:pt x="29" y="13"/>
                      <a:pt x="29" y="12"/>
                    </a:cubicBezTo>
                    <a:cubicBezTo>
                      <a:pt x="28" y="11"/>
                      <a:pt x="30" y="13"/>
                      <a:pt x="30" y="13"/>
                    </a:cubicBezTo>
                    <a:cubicBezTo>
                      <a:pt x="30" y="14"/>
                      <a:pt x="30" y="13"/>
                      <a:pt x="30" y="13"/>
                    </a:cubicBezTo>
                    <a:cubicBezTo>
                      <a:pt x="30" y="14"/>
                      <a:pt x="30" y="14"/>
                      <a:pt x="30" y="14"/>
                    </a:cubicBezTo>
                    <a:cubicBezTo>
                      <a:pt x="30" y="14"/>
                      <a:pt x="29" y="13"/>
                      <a:pt x="29" y="12"/>
                    </a:cubicBezTo>
                    <a:cubicBezTo>
                      <a:pt x="30" y="12"/>
                      <a:pt x="30" y="12"/>
                      <a:pt x="30" y="11"/>
                    </a:cubicBezTo>
                    <a:cubicBezTo>
                      <a:pt x="30" y="11"/>
                      <a:pt x="30" y="12"/>
                      <a:pt x="31" y="12"/>
                    </a:cubicBezTo>
                    <a:cubicBezTo>
                      <a:pt x="30" y="11"/>
                      <a:pt x="30" y="10"/>
                      <a:pt x="30" y="11"/>
                    </a:cubicBezTo>
                    <a:cubicBezTo>
                      <a:pt x="31" y="11"/>
                      <a:pt x="31" y="12"/>
                      <a:pt x="30" y="11"/>
                    </a:cubicBezTo>
                    <a:cubicBezTo>
                      <a:pt x="31" y="13"/>
                      <a:pt x="30" y="10"/>
                      <a:pt x="31" y="12"/>
                    </a:cubicBezTo>
                    <a:cubicBezTo>
                      <a:pt x="31" y="11"/>
                      <a:pt x="30" y="11"/>
                      <a:pt x="31" y="11"/>
                    </a:cubicBezTo>
                    <a:cubicBezTo>
                      <a:pt x="31" y="11"/>
                      <a:pt x="30" y="9"/>
                      <a:pt x="30" y="9"/>
                    </a:cubicBezTo>
                    <a:cubicBezTo>
                      <a:pt x="29" y="9"/>
                      <a:pt x="30" y="9"/>
                      <a:pt x="30" y="9"/>
                    </a:cubicBezTo>
                    <a:cubicBezTo>
                      <a:pt x="30" y="9"/>
                      <a:pt x="30" y="9"/>
                      <a:pt x="30" y="9"/>
                    </a:cubicBezTo>
                    <a:cubicBezTo>
                      <a:pt x="30" y="10"/>
                      <a:pt x="31" y="10"/>
                      <a:pt x="31" y="10"/>
                    </a:cubicBezTo>
                    <a:cubicBezTo>
                      <a:pt x="32" y="11"/>
                      <a:pt x="31" y="9"/>
                      <a:pt x="32" y="12"/>
                    </a:cubicBezTo>
                    <a:cubicBezTo>
                      <a:pt x="32" y="11"/>
                      <a:pt x="33" y="11"/>
                      <a:pt x="33" y="10"/>
                    </a:cubicBezTo>
                    <a:cubicBezTo>
                      <a:pt x="32" y="10"/>
                      <a:pt x="32" y="10"/>
                      <a:pt x="32" y="9"/>
                    </a:cubicBezTo>
                    <a:cubicBezTo>
                      <a:pt x="32" y="9"/>
                      <a:pt x="32" y="10"/>
                      <a:pt x="32" y="10"/>
                    </a:cubicBezTo>
                    <a:cubicBezTo>
                      <a:pt x="33" y="11"/>
                      <a:pt x="31" y="9"/>
                      <a:pt x="32" y="10"/>
                    </a:cubicBezTo>
                    <a:cubicBezTo>
                      <a:pt x="32" y="10"/>
                      <a:pt x="32" y="10"/>
                      <a:pt x="31" y="9"/>
                    </a:cubicBezTo>
                    <a:cubicBezTo>
                      <a:pt x="32" y="10"/>
                      <a:pt x="31" y="8"/>
                      <a:pt x="32" y="9"/>
                    </a:cubicBezTo>
                    <a:cubicBezTo>
                      <a:pt x="32" y="9"/>
                      <a:pt x="31" y="8"/>
                      <a:pt x="31" y="8"/>
                    </a:cubicBezTo>
                    <a:cubicBezTo>
                      <a:pt x="31" y="8"/>
                      <a:pt x="32" y="9"/>
                      <a:pt x="31" y="9"/>
                    </a:cubicBezTo>
                    <a:cubicBezTo>
                      <a:pt x="31" y="8"/>
                      <a:pt x="31" y="8"/>
                      <a:pt x="31" y="8"/>
                    </a:cubicBezTo>
                    <a:cubicBezTo>
                      <a:pt x="30" y="8"/>
                      <a:pt x="30" y="8"/>
                      <a:pt x="30" y="8"/>
                    </a:cubicBezTo>
                    <a:cubicBezTo>
                      <a:pt x="30" y="7"/>
                      <a:pt x="31" y="8"/>
                      <a:pt x="31" y="7"/>
                    </a:cubicBezTo>
                    <a:cubicBezTo>
                      <a:pt x="31" y="8"/>
                      <a:pt x="32" y="8"/>
                      <a:pt x="32" y="9"/>
                    </a:cubicBezTo>
                    <a:cubicBezTo>
                      <a:pt x="32" y="8"/>
                      <a:pt x="32" y="8"/>
                      <a:pt x="32" y="8"/>
                    </a:cubicBezTo>
                    <a:cubicBezTo>
                      <a:pt x="31" y="8"/>
                      <a:pt x="32" y="8"/>
                      <a:pt x="32" y="8"/>
                    </a:cubicBezTo>
                    <a:cubicBezTo>
                      <a:pt x="30" y="6"/>
                      <a:pt x="32" y="8"/>
                      <a:pt x="31" y="7"/>
                    </a:cubicBezTo>
                    <a:cubicBezTo>
                      <a:pt x="31" y="7"/>
                      <a:pt x="31" y="7"/>
                      <a:pt x="32" y="7"/>
                    </a:cubicBezTo>
                    <a:cubicBezTo>
                      <a:pt x="32" y="7"/>
                      <a:pt x="31" y="7"/>
                      <a:pt x="32" y="7"/>
                    </a:cubicBezTo>
                    <a:cubicBezTo>
                      <a:pt x="33" y="8"/>
                      <a:pt x="31" y="6"/>
                      <a:pt x="32" y="8"/>
                    </a:cubicBezTo>
                    <a:cubicBezTo>
                      <a:pt x="33" y="8"/>
                      <a:pt x="30" y="5"/>
                      <a:pt x="32" y="6"/>
                    </a:cubicBezTo>
                    <a:cubicBezTo>
                      <a:pt x="30" y="5"/>
                      <a:pt x="32" y="6"/>
                      <a:pt x="31" y="6"/>
                    </a:cubicBezTo>
                    <a:cubicBezTo>
                      <a:pt x="32" y="6"/>
                      <a:pt x="33" y="6"/>
                      <a:pt x="34" y="7"/>
                    </a:cubicBezTo>
                    <a:cubicBezTo>
                      <a:pt x="33" y="7"/>
                      <a:pt x="33" y="6"/>
                      <a:pt x="32" y="6"/>
                    </a:cubicBezTo>
                    <a:cubicBezTo>
                      <a:pt x="33" y="6"/>
                      <a:pt x="33" y="7"/>
                      <a:pt x="34" y="7"/>
                    </a:cubicBezTo>
                    <a:cubicBezTo>
                      <a:pt x="34" y="7"/>
                      <a:pt x="32" y="6"/>
                      <a:pt x="33" y="6"/>
                    </a:cubicBezTo>
                    <a:cubicBezTo>
                      <a:pt x="33" y="6"/>
                      <a:pt x="33" y="6"/>
                      <a:pt x="33" y="6"/>
                    </a:cubicBezTo>
                    <a:cubicBezTo>
                      <a:pt x="33" y="6"/>
                      <a:pt x="33" y="6"/>
                      <a:pt x="34" y="7"/>
                    </a:cubicBezTo>
                    <a:cubicBezTo>
                      <a:pt x="33" y="6"/>
                      <a:pt x="33" y="5"/>
                      <a:pt x="33" y="6"/>
                    </a:cubicBezTo>
                    <a:cubicBezTo>
                      <a:pt x="33" y="6"/>
                      <a:pt x="33" y="5"/>
                      <a:pt x="33" y="5"/>
                    </a:cubicBezTo>
                    <a:cubicBezTo>
                      <a:pt x="32" y="5"/>
                      <a:pt x="32" y="5"/>
                      <a:pt x="32" y="5"/>
                    </a:cubicBezTo>
                    <a:cubicBezTo>
                      <a:pt x="33" y="5"/>
                      <a:pt x="33" y="5"/>
                      <a:pt x="34" y="5"/>
                    </a:cubicBezTo>
                    <a:cubicBezTo>
                      <a:pt x="34" y="6"/>
                      <a:pt x="34" y="5"/>
                      <a:pt x="34" y="5"/>
                    </a:cubicBezTo>
                    <a:cubicBezTo>
                      <a:pt x="34" y="6"/>
                      <a:pt x="34" y="6"/>
                      <a:pt x="35" y="6"/>
                    </a:cubicBezTo>
                    <a:cubicBezTo>
                      <a:pt x="34" y="5"/>
                      <a:pt x="36" y="6"/>
                      <a:pt x="34" y="5"/>
                    </a:cubicBezTo>
                    <a:cubicBezTo>
                      <a:pt x="35" y="5"/>
                      <a:pt x="36" y="5"/>
                      <a:pt x="36" y="4"/>
                    </a:cubicBezTo>
                    <a:cubicBezTo>
                      <a:pt x="36" y="4"/>
                      <a:pt x="36" y="3"/>
                      <a:pt x="36" y="3"/>
                    </a:cubicBezTo>
                    <a:cubicBezTo>
                      <a:pt x="36" y="3"/>
                      <a:pt x="35" y="2"/>
                      <a:pt x="36" y="2"/>
                    </a:cubicBezTo>
                    <a:cubicBezTo>
                      <a:pt x="34" y="2"/>
                      <a:pt x="35" y="2"/>
                      <a:pt x="34" y="3"/>
                    </a:cubicBezTo>
                    <a:cubicBezTo>
                      <a:pt x="34" y="3"/>
                      <a:pt x="35" y="3"/>
                      <a:pt x="34" y="3"/>
                    </a:cubicBezTo>
                    <a:cubicBezTo>
                      <a:pt x="36" y="3"/>
                      <a:pt x="33" y="3"/>
                      <a:pt x="35" y="3"/>
                    </a:cubicBezTo>
                    <a:cubicBezTo>
                      <a:pt x="34" y="3"/>
                      <a:pt x="33" y="3"/>
                      <a:pt x="33" y="3"/>
                    </a:cubicBezTo>
                    <a:cubicBezTo>
                      <a:pt x="34" y="3"/>
                      <a:pt x="32" y="3"/>
                      <a:pt x="33" y="3"/>
                    </a:cubicBezTo>
                    <a:cubicBezTo>
                      <a:pt x="34" y="3"/>
                      <a:pt x="34" y="3"/>
                      <a:pt x="33" y="3"/>
                    </a:cubicBezTo>
                    <a:cubicBezTo>
                      <a:pt x="32" y="3"/>
                      <a:pt x="33" y="3"/>
                      <a:pt x="32" y="3"/>
                    </a:cubicBezTo>
                    <a:cubicBezTo>
                      <a:pt x="34" y="3"/>
                      <a:pt x="34" y="2"/>
                      <a:pt x="35" y="2"/>
                    </a:cubicBezTo>
                    <a:cubicBezTo>
                      <a:pt x="35" y="2"/>
                      <a:pt x="33" y="2"/>
                      <a:pt x="33" y="2"/>
                    </a:cubicBezTo>
                    <a:cubicBezTo>
                      <a:pt x="33" y="3"/>
                      <a:pt x="33" y="2"/>
                      <a:pt x="33" y="2"/>
                    </a:cubicBezTo>
                    <a:cubicBezTo>
                      <a:pt x="33" y="2"/>
                      <a:pt x="34" y="2"/>
                      <a:pt x="34" y="2"/>
                    </a:cubicBezTo>
                    <a:cubicBezTo>
                      <a:pt x="34" y="2"/>
                      <a:pt x="35" y="2"/>
                      <a:pt x="35" y="2"/>
                    </a:cubicBezTo>
                    <a:cubicBezTo>
                      <a:pt x="35" y="2"/>
                      <a:pt x="34" y="2"/>
                      <a:pt x="33" y="2"/>
                    </a:cubicBezTo>
                    <a:cubicBezTo>
                      <a:pt x="34" y="2"/>
                      <a:pt x="32" y="2"/>
                      <a:pt x="34" y="1"/>
                    </a:cubicBezTo>
                    <a:cubicBezTo>
                      <a:pt x="33" y="1"/>
                      <a:pt x="35" y="0"/>
                      <a:pt x="33" y="1"/>
                    </a:cubicBezTo>
                    <a:cubicBezTo>
                      <a:pt x="33" y="1"/>
                      <a:pt x="35" y="0"/>
                      <a:pt x="36" y="0"/>
                    </a:cubicBezTo>
                    <a:close/>
                    <a:moveTo>
                      <a:pt x="14" y="21"/>
                    </a:moveTo>
                    <a:cubicBezTo>
                      <a:pt x="14" y="21"/>
                      <a:pt x="14" y="20"/>
                      <a:pt x="13" y="20"/>
                    </a:cubicBezTo>
                    <a:cubicBezTo>
                      <a:pt x="13" y="20"/>
                      <a:pt x="13" y="20"/>
                      <a:pt x="14" y="21"/>
                    </a:cubicBezTo>
                    <a:cubicBezTo>
                      <a:pt x="14" y="21"/>
                      <a:pt x="14" y="21"/>
                      <a:pt x="14" y="21"/>
                    </a:cubicBezTo>
                    <a:cubicBezTo>
                      <a:pt x="14" y="21"/>
                      <a:pt x="14" y="21"/>
                      <a:pt x="14" y="20"/>
                    </a:cubicBezTo>
                    <a:cubicBezTo>
                      <a:pt x="14" y="20"/>
                      <a:pt x="15" y="22"/>
                      <a:pt x="14" y="21"/>
                    </a:cubicBezTo>
                    <a:close/>
                    <a:moveTo>
                      <a:pt x="14" y="19"/>
                    </a:moveTo>
                    <a:cubicBezTo>
                      <a:pt x="14" y="19"/>
                      <a:pt x="14" y="19"/>
                      <a:pt x="14" y="19"/>
                    </a:cubicBezTo>
                    <a:cubicBezTo>
                      <a:pt x="14" y="20"/>
                      <a:pt x="15" y="21"/>
                      <a:pt x="15" y="21"/>
                    </a:cubicBezTo>
                    <a:cubicBezTo>
                      <a:pt x="14" y="20"/>
                      <a:pt x="14" y="20"/>
                      <a:pt x="14" y="20"/>
                    </a:cubicBezTo>
                    <a:cubicBezTo>
                      <a:pt x="14" y="20"/>
                      <a:pt x="14" y="19"/>
                      <a:pt x="14" y="19"/>
                    </a:cubicBezTo>
                    <a:close/>
                    <a:moveTo>
                      <a:pt x="15" y="20"/>
                    </a:moveTo>
                    <a:cubicBezTo>
                      <a:pt x="15" y="20"/>
                      <a:pt x="15" y="21"/>
                      <a:pt x="15" y="20"/>
                    </a:cubicBezTo>
                    <a:cubicBezTo>
                      <a:pt x="15" y="21"/>
                      <a:pt x="16" y="22"/>
                      <a:pt x="16" y="21"/>
                    </a:cubicBezTo>
                    <a:cubicBezTo>
                      <a:pt x="15" y="21"/>
                      <a:pt x="15" y="21"/>
                      <a:pt x="15" y="20"/>
                    </a:cubicBezTo>
                    <a:close/>
                    <a:moveTo>
                      <a:pt x="31" y="12"/>
                    </a:moveTo>
                    <a:cubicBezTo>
                      <a:pt x="31" y="12"/>
                      <a:pt x="32" y="14"/>
                      <a:pt x="32" y="14"/>
                    </a:cubicBezTo>
                    <a:cubicBezTo>
                      <a:pt x="32" y="13"/>
                      <a:pt x="30" y="11"/>
                      <a:pt x="31" y="12"/>
                    </a:cubicBezTo>
                    <a:close/>
                    <a:moveTo>
                      <a:pt x="34" y="11"/>
                    </a:moveTo>
                    <a:cubicBezTo>
                      <a:pt x="33" y="10"/>
                      <a:pt x="33" y="9"/>
                      <a:pt x="32" y="9"/>
                    </a:cubicBezTo>
                    <a:cubicBezTo>
                      <a:pt x="33" y="10"/>
                      <a:pt x="33" y="10"/>
                      <a:pt x="34" y="11"/>
                    </a:cubicBezTo>
                    <a:cubicBezTo>
                      <a:pt x="34" y="11"/>
                      <a:pt x="34" y="11"/>
                      <a:pt x="34" y="11"/>
                    </a:cubicBezTo>
                    <a:cubicBezTo>
                      <a:pt x="34" y="11"/>
                      <a:pt x="34" y="11"/>
                      <a:pt x="34"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52"/>
              <p:cNvSpPr/>
              <p:nvPr/>
            </p:nvSpPr>
            <p:spPr bwMode="auto">
              <a:xfrm rot="976095">
                <a:off x="5932960" y="47654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53"/>
              <p:cNvSpPr/>
              <p:nvPr/>
            </p:nvSpPr>
            <p:spPr bwMode="auto">
              <a:xfrm rot="976095">
                <a:off x="6350395" y="4525054"/>
                <a:ext cx="37854" cy="12618"/>
              </a:xfrm>
              <a:custGeom>
                <a:avLst/>
                <a:gdLst>
                  <a:gd name="T0" fmla="*/ 0 w 2"/>
                  <a:gd name="T1" fmla="*/ 0 h 1"/>
                  <a:gd name="T2" fmla="*/ 0 w 2"/>
                  <a:gd name="T3" fmla="*/ 1 h 1"/>
                  <a:gd name="T4" fmla="*/ 0 w 2"/>
                  <a:gd name="T5" fmla="*/ 1 h 1"/>
                  <a:gd name="T6" fmla="*/ 1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1"/>
                      <a:pt x="0" y="1"/>
                    </a:cubicBezTo>
                    <a:cubicBezTo>
                      <a:pt x="0" y="1"/>
                      <a:pt x="0" y="1"/>
                      <a:pt x="0" y="1"/>
                    </a:cubicBezTo>
                    <a:cubicBezTo>
                      <a:pt x="1" y="1"/>
                      <a:pt x="0" y="1"/>
                      <a:pt x="1" y="1"/>
                    </a:cubicBezTo>
                    <a:cubicBezTo>
                      <a:pt x="1" y="1"/>
                      <a:pt x="2" y="1"/>
                      <a:pt x="2" y="1"/>
                    </a:cubicBezTo>
                    <a:cubicBezTo>
                      <a:pt x="1"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54"/>
              <p:cNvSpPr/>
              <p:nvPr/>
            </p:nvSpPr>
            <p:spPr bwMode="auto">
              <a:xfrm rot="976095">
                <a:off x="6337020" y="4530350"/>
                <a:ext cx="1261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55"/>
              <p:cNvSpPr/>
              <p:nvPr/>
            </p:nvSpPr>
            <p:spPr bwMode="auto">
              <a:xfrm rot="976095">
                <a:off x="6459720" y="5033703"/>
                <a:ext cx="56783" cy="50472"/>
              </a:xfrm>
              <a:custGeom>
                <a:avLst/>
                <a:gdLst>
                  <a:gd name="T0" fmla="*/ 1 w 3"/>
                  <a:gd name="T1" fmla="*/ 3 h 3"/>
                  <a:gd name="T2" fmla="*/ 2 w 3"/>
                  <a:gd name="T3" fmla="*/ 1 h 3"/>
                  <a:gd name="T4" fmla="*/ 1 w 3"/>
                  <a:gd name="T5" fmla="*/ 1 h 3"/>
                  <a:gd name="T6" fmla="*/ 0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1" y="3"/>
                      <a:pt x="3" y="2"/>
                      <a:pt x="2" y="1"/>
                    </a:cubicBezTo>
                    <a:cubicBezTo>
                      <a:pt x="0" y="2"/>
                      <a:pt x="2" y="0"/>
                      <a:pt x="1" y="1"/>
                    </a:cubicBezTo>
                    <a:cubicBezTo>
                      <a:pt x="1" y="1"/>
                      <a:pt x="0" y="1"/>
                      <a:pt x="0" y="2"/>
                    </a:cubicBezTo>
                    <a:cubicBezTo>
                      <a:pt x="0"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57"/>
              <p:cNvSpPr/>
              <p:nvPr/>
            </p:nvSpPr>
            <p:spPr bwMode="auto">
              <a:xfrm rot="976095">
                <a:off x="6134801" y="50872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58"/>
              <p:cNvSpPr/>
              <p:nvPr/>
            </p:nvSpPr>
            <p:spPr bwMode="auto">
              <a:xfrm rot="976095">
                <a:off x="6308489" y="5511399"/>
                <a:ext cx="31547" cy="37854"/>
              </a:xfrm>
              <a:custGeom>
                <a:avLst/>
                <a:gdLst>
                  <a:gd name="T0" fmla="*/ 1 w 2"/>
                  <a:gd name="T1" fmla="*/ 2 h 2"/>
                  <a:gd name="T2" fmla="*/ 2 w 2"/>
                  <a:gd name="T3" fmla="*/ 1 h 2"/>
                  <a:gd name="T4" fmla="*/ 2 w 2"/>
                  <a:gd name="T5" fmla="*/ 1 h 2"/>
                  <a:gd name="T6" fmla="*/ 2 w 2"/>
                  <a:gd name="T7" fmla="*/ 0 h 2"/>
                  <a:gd name="T8" fmla="*/ 0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2"/>
                      <a:pt x="1" y="0"/>
                      <a:pt x="2" y="1"/>
                    </a:cubicBezTo>
                    <a:cubicBezTo>
                      <a:pt x="2" y="1"/>
                      <a:pt x="2" y="1"/>
                      <a:pt x="2" y="1"/>
                    </a:cubicBezTo>
                    <a:cubicBezTo>
                      <a:pt x="2" y="0"/>
                      <a:pt x="2" y="0"/>
                      <a:pt x="2" y="0"/>
                    </a:cubicBezTo>
                    <a:cubicBezTo>
                      <a:pt x="1" y="0"/>
                      <a:pt x="1" y="0"/>
                      <a:pt x="0" y="0"/>
                    </a:cubicBezTo>
                    <a:cubicBezTo>
                      <a:pt x="1"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59"/>
              <p:cNvSpPr/>
              <p:nvPr/>
            </p:nvSpPr>
            <p:spPr bwMode="auto">
              <a:xfrm rot="976095">
                <a:off x="6434805" y="5422208"/>
                <a:ext cx="18929" cy="69401"/>
              </a:xfrm>
              <a:custGeom>
                <a:avLst/>
                <a:gdLst>
                  <a:gd name="T0" fmla="*/ 1 w 1"/>
                  <a:gd name="T1" fmla="*/ 3 h 4"/>
                  <a:gd name="T2" fmla="*/ 1 w 1"/>
                  <a:gd name="T3" fmla="*/ 2 h 4"/>
                  <a:gd name="T4" fmla="*/ 0 w 1"/>
                  <a:gd name="T5" fmla="*/ 0 h 4"/>
                  <a:gd name="T6" fmla="*/ 0 w 1"/>
                  <a:gd name="T7" fmla="*/ 2 h 4"/>
                  <a:gd name="T8" fmla="*/ 1 w 1"/>
                  <a:gd name="T9" fmla="*/ 3 h 4"/>
                </a:gdLst>
                <a:ahLst/>
                <a:cxnLst>
                  <a:cxn ang="0">
                    <a:pos x="T0" y="T1"/>
                  </a:cxn>
                  <a:cxn ang="0">
                    <a:pos x="T2" y="T3"/>
                  </a:cxn>
                  <a:cxn ang="0">
                    <a:pos x="T4" y="T5"/>
                  </a:cxn>
                  <a:cxn ang="0">
                    <a:pos x="T6" y="T7"/>
                  </a:cxn>
                  <a:cxn ang="0">
                    <a:pos x="T8" y="T9"/>
                  </a:cxn>
                </a:cxnLst>
                <a:rect l="0" t="0" r="r" b="b"/>
                <a:pathLst>
                  <a:path w="1" h="4">
                    <a:moveTo>
                      <a:pt x="1" y="3"/>
                    </a:moveTo>
                    <a:cubicBezTo>
                      <a:pt x="0" y="3"/>
                      <a:pt x="0" y="2"/>
                      <a:pt x="1" y="2"/>
                    </a:cubicBezTo>
                    <a:cubicBezTo>
                      <a:pt x="1" y="1"/>
                      <a:pt x="1" y="0"/>
                      <a:pt x="0" y="0"/>
                    </a:cubicBezTo>
                    <a:cubicBezTo>
                      <a:pt x="0" y="1"/>
                      <a:pt x="0" y="2"/>
                      <a:pt x="0" y="2"/>
                    </a:cubicBezTo>
                    <a:cubicBezTo>
                      <a:pt x="0" y="3"/>
                      <a:pt x="0" y="4"/>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0"/>
              <p:cNvSpPr/>
              <p:nvPr/>
            </p:nvSpPr>
            <p:spPr bwMode="auto">
              <a:xfrm rot="976095">
                <a:off x="5970301" y="5695577"/>
                <a:ext cx="31547" cy="50472"/>
              </a:xfrm>
              <a:custGeom>
                <a:avLst/>
                <a:gdLst>
                  <a:gd name="T0" fmla="*/ 1 w 2"/>
                  <a:gd name="T1" fmla="*/ 3 h 3"/>
                  <a:gd name="T2" fmla="*/ 1 w 2"/>
                  <a:gd name="T3" fmla="*/ 2 h 3"/>
                  <a:gd name="T4" fmla="*/ 1 w 2"/>
                  <a:gd name="T5" fmla="*/ 2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3"/>
                      <a:pt x="1" y="2"/>
                      <a:pt x="1" y="2"/>
                    </a:cubicBezTo>
                    <a:cubicBezTo>
                      <a:pt x="1" y="3"/>
                      <a:pt x="2" y="0"/>
                      <a:pt x="1" y="2"/>
                    </a:cubicBezTo>
                    <a:cubicBezTo>
                      <a:pt x="1" y="2"/>
                      <a:pt x="1" y="2"/>
                      <a:pt x="0" y="3"/>
                    </a:cubicBezTo>
                    <a:cubicBezTo>
                      <a:pt x="0"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62"/>
              <p:cNvSpPr/>
              <p:nvPr/>
            </p:nvSpPr>
            <p:spPr bwMode="auto">
              <a:xfrm rot="976095">
                <a:off x="5843488" y="57252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63"/>
              <p:cNvSpPr/>
              <p:nvPr/>
            </p:nvSpPr>
            <p:spPr bwMode="auto">
              <a:xfrm rot="976095">
                <a:off x="6260536" y="5550508"/>
                <a:ext cx="37854" cy="18929"/>
              </a:xfrm>
              <a:custGeom>
                <a:avLst/>
                <a:gdLst>
                  <a:gd name="T0" fmla="*/ 0 w 2"/>
                  <a:gd name="T1" fmla="*/ 0 h 1"/>
                  <a:gd name="T2" fmla="*/ 1 w 2"/>
                  <a:gd name="T3" fmla="*/ 0 h 1"/>
                  <a:gd name="T4" fmla="*/ 0 w 2"/>
                  <a:gd name="T5" fmla="*/ 0 h 1"/>
                  <a:gd name="T6" fmla="*/ 1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1"/>
                      <a:pt x="1" y="0"/>
                    </a:cubicBezTo>
                    <a:cubicBezTo>
                      <a:pt x="1" y="0"/>
                      <a:pt x="0" y="0"/>
                      <a:pt x="0" y="0"/>
                    </a:cubicBezTo>
                    <a:cubicBezTo>
                      <a:pt x="1" y="0"/>
                      <a:pt x="1" y="1"/>
                      <a:pt x="1" y="1"/>
                    </a:cubicBezTo>
                    <a:cubicBezTo>
                      <a:pt x="1" y="1"/>
                      <a:pt x="2" y="1"/>
                      <a:pt x="2" y="1"/>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64"/>
              <p:cNvSpPr/>
              <p:nvPr/>
            </p:nvSpPr>
            <p:spPr bwMode="auto">
              <a:xfrm rot="976095">
                <a:off x="6243626" y="5561610"/>
                <a:ext cx="12618" cy="18929"/>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0" y="1"/>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7" name="组合 36"/>
          <p:cNvGrpSpPr/>
          <p:nvPr/>
        </p:nvGrpSpPr>
        <p:grpSpPr>
          <a:xfrm>
            <a:off x="4920850" y="1460360"/>
            <a:ext cx="2434752" cy="635312"/>
            <a:chOff x="4874962" y="1624920"/>
            <a:chExt cx="2434752" cy="635312"/>
          </a:xfrm>
        </p:grpSpPr>
        <p:grpSp>
          <p:nvGrpSpPr>
            <p:cNvPr id="38" name="组合 37"/>
            <p:cNvGrpSpPr/>
            <p:nvPr/>
          </p:nvGrpSpPr>
          <p:grpSpPr>
            <a:xfrm>
              <a:off x="4874962" y="1751684"/>
              <a:ext cx="384852" cy="271290"/>
              <a:chOff x="4874962" y="1751684"/>
              <a:chExt cx="384852" cy="271290"/>
            </a:xfrm>
          </p:grpSpPr>
          <p:sp>
            <p:nvSpPr>
              <p:cNvPr id="57" name="Freeform 66"/>
              <p:cNvSpPr>
                <a:spLocks noEditPoints="1"/>
              </p:cNvSpPr>
              <p:nvPr/>
            </p:nvSpPr>
            <p:spPr bwMode="auto">
              <a:xfrm rot="976095">
                <a:off x="4874962" y="1751684"/>
                <a:ext cx="384852" cy="271290"/>
              </a:xfrm>
              <a:custGeom>
                <a:avLst/>
                <a:gdLst>
                  <a:gd name="T0" fmla="*/ 19 w 23"/>
                  <a:gd name="T1" fmla="*/ 14 h 16"/>
                  <a:gd name="T2" fmla="*/ 17 w 23"/>
                  <a:gd name="T3" fmla="*/ 14 h 16"/>
                  <a:gd name="T4" fmla="*/ 15 w 23"/>
                  <a:gd name="T5" fmla="*/ 14 h 16"/>
                  <a:gd name="T6" fmla="*/ 14 w 23"/>
                  <a:gd name="T7" fmla="*/ 14 h 16"/>
                  <a:gd name="T8" fmla="*/ 14 w 23"/>
                  <a:gd name="T9" fmla="*/ 14 h 16"/>
                  <a:gd name="T10" fmla="*/ 13 w 23"/>
                  <a:gd name="T11" fmla="*/ 14 h 16"/>
                  <a:gd name="T12" fmla="*/ 15 w 23"/>
                  <a:gd name="T13" fmla="*/ 11 h 16"/>
                  <a:gd name="T14" fmla="*/ 11 w 23"/>
                  <a:gd name="T15" fmla="*/ 13 h 16"/>
                  <a:gd name="T16" fmla="*/ 10 w 23"/>
                  <a:gd name="T17" fmla="*/ 12 h 16"/>
                  <a:gd name="T18" fmla="*/ 10 w 23"/>
                  <a:gd name="T19" fmla="*/ 12 h 16"/>
                  <a:gd name="T20" fmla="*/ 9 w 23"/>
                  <a:gd name="T21" fmla="*/ 11 h 16"/>
                  <a:gd name="T22" fmla="*/ 8 w 23"/>
                  <a:gd name="T23" fmla="*/ 12 h 16"/>
                  <a:gd name="T24" fmla="*/ 9 w 23"/>
                  <a:gd name="T25" fmla="*/ 10 h 16"/>
                  <a:gd name="T26" fmla="*/ 8 w 23"/>
                  <a:gd name="T27" fmla="*/ 10 h 16"/>
                  <a:gd name="T28" fmla="*/ 4 w 23"/>
                  <a:gd name="T29" fmla="*/ 9 h 16"/>
                  <a:gd name="T30" fmla="*/ 5 w 23"/>
                  <a:gd name="T31" fmla="*/ 7 h 16"/>
                  <a:gd name="T32" fmla="*/ 3 w 23"/>
                  <a:gd name="T33" fmla="*/ 3 h 16"/>
                  <a:gd name="T34" fmla="*/ 1 w 23"/>
                  <a:gd name="T35" fmla="*/ 2 h 16"/>
                  <a:gd name="T36" fmla="*/ 3 w 23"/>
                  <a:gd name="T37" fmla="*/ 1 h 16"/>
                  <a:gd name="T38" fmla="*/ 5 w 23"/>
                  <a:gd name="T39" fmla="*/ 1 h 16"/>
                  <a:gd name="T40" fmla="*/ 6 w 23"/>
                  <a:gd name="T41" fmla="*/ 1 h 16"/>
                  <a:gd name="T42" fmla="*/ 7 w 23"/>
                  <a:gd name="T43" fmla="*/ 1 h 16"/>
                  <a:gd name="T44" fmla="*/ 8 w 23"/>
                  <a:gd name="T45" fmla="*/ 1 h 16"/>
                  <a:gd name="T46" fmla="*/ 8 w 23"/>
                  <a:gd name="T47" fmla="*/ 3 h 16"/>
                  <a:gd name="T48" fmla="*/ 10 w 23"/>
                  <a:gd name="T49" fmla="*/ 2 h 16"/>
                  <a:gd name="T50" fmla="*/ 10 w 23"/>
                  <a:gd name="T51" fmla="*/ 2 h 16"/>
                  <a:gd name="T52" fmla="*/ 11 w 23"/>
                  <a:gd name="T53" fmla="*/ 1 h 16"/>
                  <a:gd name="T54" fmla="*/ 11 w 23"/>
                  <a:gd name="T55" fmla="*/ 2 h 16"/>
                  <a:gd name="T56" fmla="*/ 10 w 23"/>
                  <a:gd name="T57" fmla="*/ 4 h 16"/>
                  <a:gd name="T58" fmla="*/ 9 w 23"/>
                  <a:gd name="T59" fmla="*/ 5 h 16"/>
                  <a:gd name="T60" fmla="*/ 10 w 23"/>
                  <a:gd name="T61" fmla="*/ 4 h 16"/>
                  <a:gd name="T62" fmla="*/ 10 w 23"/>
                  <a:gd name="T63" fmla="*/ 7 h 16"/>
                  <a:gd name="T64" fmla="*/ 13 w 23"/>
                  <a:gd name="T65" fmla="*/ 6 h 16"/>
                  <a:gd name="T66" fmla="*/ 11 w 23"/>
                  <a:gd name="T67" fmla="*/ 9 h 16"/>
                  <a:gd name="T68" fmla="*/ 12 w 23"/>
                  <a:gd name="T69" fmla="*/ 8 h 16"/>
                  <a:gd name="T70" fmla="*/ 13 w 23"/>
                  <a:gd name="T71" fmla="*/ 7 h 16"/>
                  <a:gd name="T72" fmla="*/ 12 w 23"/>
                  <a:gd name="T73" fmla="*/ 9 h 16"/>
                  <a:gd name="T74" fmla="*/ 14 w 23"/>
                  <a:gd name="T75" fmla="*/ 9 h 16"/>
                  <a:gd name="T76" fmla="*/ 14 w 23"/>
                  <a:gd name="T77" fmla="*/ 9 h 16"/>
                  <a:gd name="T78" fmla="*/ 14 w 23"/>
                  <a:gd name="T79" fmla="*/ 10 h 16"/>
                  <a:gd name="T80" fmla="*/ 16 w 23"/>
                  <a:gd name="T81" fmla="*/ 9 h 16"/>
                  <a:gd name="T82" fmla="*/ 17 w 23"/>
                  <a:gd name="T83" fmla="*/ 9 h 16"/>
                  <a:gd name="T84" fmla="*/ 16 w 23"/>
                  <a:gd name="T85" fmla="*/ 10 h 16"/>
                  <a:gd name="T86" fmla="*/ 18 w 23"/>
                  <a:gd name="T87" fmla="*/ 8 h 16"/>
                  <a:gd name="T88" fmla="*/ 18 w 23"/>
                  <a:gd name="T89" fmla="*/ 9 h 16"/>
                  <a:gd name="T90" fmla="*/ 19 w 23"/>
                  <a:gd name="T91" fmla="*/ 8 h 16"/>
                  <a:gd name="T92" fmla="*/ 20 w 23"/>
                  <a:gd name="T93" fmla="*/ 9 h 16"/>
                  <a:gd name="T94" fmla="*/ 21 w 23"/>
                  <a:gd name="T95" fmla="*/ 11 h 16"/>
                  <a:gd name="T96" fmla="*/ 22 w 23"/>
                  <a:gd name="T97" fmla="*/ 9 h 16"/>
                  <a:gd name="T98" fmla="*/ 21 w 23"/>
                  <a:gd name="T99" fmla="*/ 11 h 16"/>
                  <a:gd name="T100" fmla="*/ 8 w 23"/>
                  <a:gd name="T101" fmla="*/ 5 h 16"/>
                  <a:gd name="T102" fmla="*/ 9 w 23"/>
                  <a:gd name="T103" fmla="*/ 5 h 16"/>
                  <a:gd name="T104" fmla="*/ 7 w 23"/>
                  <a:gd name="T105" fmla="*/ 7 h 16"/>
                  <a:gd name="T106" fmla="*/ 17 w 23"/>
                  <a:gd name="T10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 h="16">
                    <a:moveTo>
                      <a:pt x="22" y="13"/>
                    </a:moveTo>
                    <a:cubicBezTo>
                      <a:pt x="21" y="14"/>
                      <a:pt x="19" y="15"/>
                      <a:pt x="19" y="15"/>
                    </a:cubicBezTo>
                    <a:cubicBezTo>
                      <a:pt x="19" y="14"/>
                      <a:pt x="19" y="14"/>
                      <a:pt x="19" y="14"/>
                    </a:cubicBezTo>
                    <a:cubicBezTo>
                      <a:pt x="19" y="14"/>
                      <a:pt x="19" y="14"/>
                      <a:pt x="19" y="15"/>
                    </a:cubicBezTo>
                    <a:cubicBezTo>
                      <a:pt x="19" y="15"/>
                      <a:pt x="19" y="14"/>
                      <a:pt x="18" y="15"/>
                    </a:cubicBezTo>
                    <a:cubicBezTo>
                      <a:pt x="19" y="14"/>
                      <a:pt x="17" y="16"/>
                      <a:pt x="19" y="14"/>
                    </a:cubicBezTo>
                    <a:cubicBezTo>
                      <a:pt x="18" y="16"/>
                      <a:pt x="17" y="15"/>
                      <a:pt x="17" y="15"/>
                    </a:cubicBezTo>
                    <a:cubicBezTo>
                      <a:pt x="18" y="14"/>
                      <a:pt x="18" y="15"/>
                      <a:pt x="17" y="15"/>
                    </a:cubicBezTo>
                    <a:cubicBezTo>
                      <a:pt x="17" y="15"/>
                      <a:pt x="18" y="14"/>
                      <a:pt x="17" y="15"/>
                    </a:cubicBezTo>
                    <a:cubicBezTo>
                      <a:pt x="18" y="14"/>
                      <a:pt x="17" y="15"/>
                      <a:pt x="18" y="14"/>
                    </a:cubicBezTo>
                    <a:cubicBezTo>
                      <a:pt x="17" y="14"/>
                      <a:pt x="16" y="16"/>
                      <a:pt x="17" y="14"/>
                    </a:cubicBezTo>
                    <a:cubicBezTo>
                      <a:pt x="17" y="14"/>
                      <a:pt x="16" y="15"/>
                      <a:pt x="17" y="14"/>
                    </a:cubicBezTo>
                    <a:cubicBezTo>
                      <a:pt x="16" y="15"/>
                      <a:pt x="16" y="15"/>
                      <a:pt x="16" y="15"/>
                    </a:cubicBezTo>
                    <a:cubicBezTo>
                      <a:pt x="17" y="14"/>
                      <a:pt x="16" y="15"/>
                      <a:pt x="17" y="14"/>
                    </a:cubicBezTo>
                    <a:cubicBezTo>
                      <a:pt x="16" y="15"/>
                      <a:pt x="16" y="15"/>
                      <a:pt x="16" y="15"/>
                    </a:cubicBezTo>
                    <a:cubicBezTo>
                      <a:pt x="16" y="15"/>
                      <a:pt x="16" y="15"/>
                      <a:pt x="17" y="14"/>
                    </a:cubicBezTo>
                    <a:cubicBezTo>
                      <a:pt x="16" y="15"/>
                      <a:pt x="15" y="15"/>
                      <a:pt x="16" y="14"/>
                    </a:cubicBezTo>
                    <a:cubicBezTo>
                      <a:pt x="15" y="15"/>
                      <a:pt x="16" y="14"/>
                      <a:pt x="15" y="14"/>
                    </a:cubicBezTo>
                    <a:cubicBezTo>
                      <a:pt x="15" y="15"/>
                      <a:pt x="16" y="13"/>
                      <a:pt x="15" y="15"/>
                    </a:cubicBezTo>
                    <a:cubicBezTo>
                      <a:pt x="15" y="15"/>
                      <a:pt x="15" y="15"/>
                      <a:pt x="15" y="15"/>
                    </a:cubicBezTo>
                    <a:cubicBezTo>
                      <a:pt x="15" y="14"/>
                      <a:pt x="16" y="13"/>
                      <a:pt x="15" y="13"/>
                    </a:cubicBezTo>
                    <a:cubicBezTo>
                      <a:pt x="15" y="14"/>
                      <a:pt x="15" y="14"/>
                      <a:pt x="15" y="15"/>
                    </a:cubicBezTo>
                    <a:cubicBezTo>
                      <a:pt x="15" y="14"/>
                      <a:pt x="15" y="14"/>
                      <a:pt x="15" y="13"/>
                    </a:cubicBezTo>
                    <a:cubicBezTo>
                      <a:pt x="15" y="14"/>
                      <a:pt x="15" y="13"/>
                      <a:pt x="14" y="14"/>
                    </a:cubicBezTo>
                    <a:cubicBezTo>
                      <a:pt x="15" y="13"/>
                      <a:pt x="15" y="13"/>
                      <a:pt x="16" y="12"/>
                    </a:cubicBezTo>
                    <a:cubicBezTo>
                      <a:pt x="16" y="11"/>
                      <a:pt x="15" y="13"/>
                      <a:pt x="15" y="12"/>
                    </a:cubicBezTo>
                    <a:cubicBezTo>
                      <a:pt x="15" y="13"/>
                      <a:pt x="15" y="13"/>
                      <a:pt x="15" y="14"/>
                    </a:cubicBezTo>
                    <a:cubicBezTo>
                      <a:pt x="14" y="15"/>
                      <a:pt x="15" y="13"/>
                      <a:pt x="15" y="13"/>
                    </a:cubicBezTo>
                    <a:cubicBezTo>
                      <a:pt x="14" y="15"/>
                      <a:pt x="14" y="14"/>
                      <a:pt x="14" y="13"/>
                    </a:cubicBezTo>
                    <a:cubicBezTo>
                      <a:pt x="14" y="13"/>
                      <a:pt x="14" y="14"/>
                      <a:pt x="14" y="14"/>
                    </a:cubicBezTo>
                    <a:cubicBezTo>
                      <a:pt x="15" y="13"/>
                      <a:pt x="13" y="14"/>
                      <a:pt x="13" y="14"/>
                    </a:cubicBezTo>
                    <a:cubicBezTo>
                      <a:pt x="13" y="13"/>
                      <a:pt x="14" y="13"/>
                      <a:pt x="14" y="13"/>
                    </a:cubicBezTo>
                    <a:cubicBezTo>
                      <a:pt x="13" y="13"/>
                      <a:pt x="13" y="14"/>
                      <a:pt x="13" y="14"/>
                    </a:cubicBezTo>
                    <a:cubicBezTo>
                      <a:pt x="14" y="13"/>
                      <a:pt x="13" y="13"/>
                      <a:pt x="14" y="13"/>
                    </a:cubicBezTo>
                    <a:cubicBezTo>
                      <a:pt x="14" y="13"/>
                      <a:pt x="13" y="13"/>
                      <a:pt x="13" y="14"/>
                    </a:cubicBezTo>
                    <a:cubicBezTo>
                      <a:pt x="13" y="14"/>
                      <a:pt x="13" y="13"/>
                      <a:pt x="13" y="14"/>
                    </a:cubicBezTo>
                    <a:cubicBezTo>
                      <a:pt x="13" y="13"/>
                      <a:pt x="13" y="13"/>
                      <a:pt x="13" y="13"/>
                    </a:cubicBezTo>
                    <a:cubicBezTo>
                      <a:pt x="14" y="12"/>
                      <a:pt x="13" y="14"/>
                      <a:pt x="14" y="13"/>
                    </a:cubicBezTo>
                    <a:cubicBezTo>
                      <a:pt x="13" y="13"/>
                      <a:pt x="13" y="13"/>
                      <a:pt x="13" y="14"/>
                    </a:cubicBezTo>
                    <a:cubicBezTo>
                      <a:pt x="13" y="13"/>
                      <a:pt x="13" y="14"/>
                      <a:pt x="13" y="14"/>
                    </a:cubicBezTo>
                    <a:cubicBezTo>
                      <a:pt x="13" y="13"/>
                      <a:pt x="13" y="13"/>
                      <a:pt x="13" y="13"/>
                    </a:cubicBezTo>
                    <a:cubicBezTo>
                      <a:pt x="14" y="12"/>
                      <a:pt x="14" y="12"/>
                      <a:pt x="15" y="11"/>
                    </a:cubicBezTo>
                    <a:cubicBezTo>
                      <a:pt x="14" y="11"/>
                      <a:pt x="14" y="12"/>
                      <a:pt x="13" y="13"/>
                    </a:cubicBezTo>
                    <a:cubicBezTo>
                      <a:pt x="13" y="13"/>
                      <a:pt x="13" y="13"/>
                      <a:pt x="13" y="12"/>
                    </a:cubicBezTo>
                    <a:cubicBezTo>
                      <a:pt x="13" y="13"/>
                      <a:pt x="13" y="12"/>
                      <a:pt x="12" y="13"/>
                    </a:cubicBezTo>
                    <a:cubicBezTo>
                      <a:pt x="13" y="12"/>
                      <a:pt x="12" y="13"/>
                      <a:pt x="12" y="12"/>
                    </a:cubicBezTo>
                    <a:cubicBezTo>
                      <a:pt x="12" y="12"/>
                      <a:pt x="12" y="12"/>
                      <a:pt x="12" y="11"/>
                    </a:cubicBezTo>
                    <a:cubicBezTo>
                      <a:pt x="12" y="11"/>
                      <a:pt x="11" y="13"/>
                      <a:pt x="11" y="13"/>
                    </a:cubicBezTo>
                    <a:cubicBezTo>
                      <a:pt x="13" y="11"/>
                      <a:pt x="10" y="14"/>
                      <a:pt x="12" y="12"/>
                    </a:cubicBezTo>
                    <a:cubicBezTo>
                      <a:pt x="11" y="13"/>
                      <a:pt x="11" y="13"/>
                      <a:pt x="11" y="13"/>
                    </a:cubicBezTo>
                    <a:cubicBezTo>
                      <a:pt x="11" y="12"/>
                      <a:pt x="11" y="12"/>
                      <a:pt x="11" y="12"/>
                    </a:cubicBezTo>
                    <a:cubicBezTo>
                      <a:pt x="10" y="13"/>
                      <a:pt x="11" y="12"/>
                      <a:pt x="10" y="13"/>
                    </a:cubicBezTo>
                    <a:cubicBezTo>
                      <a:pt x="10" y="13"/>
                      <a:pt x="10" y="13"/>
                      <a:pt x="10" y="12"/>
                    </a:cubicBezTo>
                    <a:cubicBezTo>
                      <a:pt x="10" y="13"/>
                      <a:pt x="9" y="13"/>
                      <a:pt x="10" y="12"/>
                    </a:cubicBezTo>
                    <a:cubicBezTo>
                      <a:pt x="10" y="12"/>
                      <a:pt x="10" y="13"/>
                      <a:pt x="9" y="13"/>
                    </a:cubicBezTo>
                    <a:cubicBezTo>
                      <a:pt x="9" y="13"/>
                      <a:pt x="11" y="11"/>
                      <a:pt x="9" y="13"/>
                    </a:cubicBezTo>
                    <a:cubicBezTo>
                      <a:pt x="9" y="13"/>
                      <a:pt x="9" y="13"/>
                      <a:pt x="9" y="13"/>
                    </a:cubicBezTo>
                    <a:cubicBezTo>
                      <a:pt x="9" y="13"/>
                      <a:pt x="9" y="12"/>
                      <a:pt x="10" y="12"/>
                    </a:cubicBezTo>
                    <a:cubicBezTo>
                      <a:pt x="10" y="12"/>
                      <a:pt x="9" y="12"/>
                      <a:pt x="9" y="13"/>
                    </a:cubicBezTo>
                    <a:cubicBezTo>
                      <a:pt x="9" y="12"/>
                      <a:pt x="9" y="12"/>
                      <a:pt x="10" y="12"/>
                    </a:cubicBezTo>
                    <a:cubicBezTo>
                      <a:pt x="9" y="13"/>
                      <a:pt x="10" y="11"/>
                      <a:pt x="9" y="12"/>
                    </a:cubicBezTo>
                    <a:cubicBezTo>
                      <a:pt x="10" y="11"/>
                      <a:pt x="9" y="13"/>
                      <a:pt x="9" y="11"/>
                    </a:cubicBezTo>
                    <a:cubicBezTo>
                      <a:pt x="9" y="12"/>
                      <a:pt x="9" y="12"/>
                      <a:pt x="9" y="12"/>
                    </a:cubicBezTo>
                    <a:cubicBezTo>
                      <a:pt x="9" y="11"/>
                      <a:pt x="9" y="11"/>
                      <a:pt x="9" y="11"/>
                    </a:cubicBezTo>
                    <a:cubicBezTo>
                      <a:pt x="9" y="11"/>
                      <a:pt x="9" y="12"/>
                      <a:pt x="8" y="13"/>
                    </a:cubicBezTo>
                    <a:cubicBezTo>
                      <a:pt x="9" y="12"/>
                      <a:pt x="8" y="12"/>
                      <a:pt x="9" y="11"/>
                    </a:cubicBezTo>
                    <a:cubicBezTo>
                      <a:pt x="9" y="11"/>
                      <a:pt x="9" y="11"/>
                      <a:pt x="9" y="12"/>
                    </a:cubicBezTo>
                    <a:cubicBezTo>
                      <a:pt x="9" y="11"/>
                      <a:pt x="9" y="11"/>
                      <a:pt x="10" y="10"/>
                    </a:cubicBezTo>
                    <a:cubicBezTo>
                      <a:pt x="10" y="10"/>
                      <a:pt x="10" y="10"/>
                      <a:pt x="10" y="9"/>
                    </a:cubicBezTo>
                    <a:cubicBezTo>
                      <a:pt x="10" y="10"/>
                      <a:pt x="9" y="10"/>
                      <a:pt x="9" y="11"/>
                    </a:cubicBezTo>
                    <a:cubicBezTo>
                      <a:pt x="9" y="11"/>
                      <a:pt x="8" y="12"/>
                      <a:pt x="8" y="12"/>
                    </a:cubicBezTo>
                    <a:cubicBezTo>
                      <a:pt x="10" y="10"/>
                      <a:pt x="8" y="13"/>
                      <a:pt x="8" y="12"/>
                    </a:cubicBezTo>
                    <a:cubicBezTo>
                      <a:pt x="8" y="11"/>
                      <a:pt x="9" y="11"/>
                      <a:pt x="9" y="11"/>
                    </a:cubicBezTo>
                    <a:cubicBezTo>
                      <a:pt x="9" y="11"/>
                      <a:pt x="8" y="11"/>
                      <a:pt x="9" y="11"/>
                    </a:cubicBezTo>
                    <a:cubicBezTo>
                      <a:pt x="8" y="11"/>
                      <a:pt x="8" y="11"/>
                      <a:pt x="8" y="12"/>
                    </a:cubicBezTo>
                    <a:cubicBezTo>
                      <a:pt x="8" y="12"/>
                      <a:pt x="9" y="10"/>
                      <a:pt x="8" y="11"/>
                    </a:cubicBezTo>
                    <a:cubicBezTo>
                      <a:pt x="8" y="11"/>
                      <a:pt x="8" y="10"/>
                      <a:pt x="9" y="10"/>
                    </a:cubicBezTo>
                    <a:cubicBezTo>
                      <a:pt x="8" y="11"/>
                      <a:pt x="7" y="12"/>
                      <a:pt x="9" y="10"/>
                    </a:cubicBezTo>
                    <a:cubicBezTo>
                      <a:pt x="7" y="11"/>
                      <a:pt x="8" y="10"/>
                      <a:pt x="8" y="10"/>
                    </a:cubicBezTo>
                    <a:cubicBezTo>
                      <a:pt x="8" y="10"/>
                      <a:pt x="8" y="10"/>
                      <a:pt x="8" y="11"/>
                    </a:cubicBezTo>
                    <a:cubicBezTo>
                      <a:pt x="8" y="10"/>
                      <a:pt x="7" y="11"/>
                      <a:pt x="8" y="10"/>
                    </a:cubicBezTo>
                    <a:cubicBezTo>
                      <a:pt x="8" y="10"/>
                      <a:pt x="7" y="10"/>
                      <a:pt x="8" y="10"/>
                    </a:cubicBezTo>
                    <a:cubicBezTo>
                      <a:pt x="8" y="10"/>
                      <a:pt x="7" y="11"/>
                      <a:pt x="7" y="11"/>
                    </a:cubicBezTo>
                    <a:cubicBezTo>
                      <a:pt x="7" y="11"/>
                      <a:pt x="8" y="10"/>
                      <a:pt x="8" y="10"/>
                    </a:cubicBezTo>
                    <a:cubicBezTo>
                      <a:pt x="7" y="11"/>
                      <a:pt x="8" y="9"/>
                      <a:pt x="8" y="9"/>
                    </a:cubicBezTo>
                    <a:cubicBezTo>
                      <a:pt x="6" y="11"/>
                      <a:pt x="8" y="9"/>
                      <a:pt x="6" y="11"/>
                    </a:cubicBezTo>
                    <a:cubicBezTo>
                      <a:pt x="8" y="8"/>
                      <a:pt x="5" y="11"/>
                      <a:pt x="7" y="9"/>
                    </a:cubicBezTo>
                    <a:cubicBezTo>
                      <a:pt x="4" y="11"/>
                      <a:pt x="6" y="8"/>
                      <a:pt x="5" y="9"/>
                    </a:cubicBezTo>
                    <a:cubicBezTo>
                      <a:pt x="5" y="9"/>
                      <a:pt x="5" y="8"/>
                      <a:pt x="5" y="8"/>
                    </a:cubicBezTo>
                    <a:cubicBezTo>
                      <a:pt x="5" y="8"/>
                      <a:pt x="5" y="8"/>
                      <a:pt x="4" y="9"/>
                    </a:cubicBezTo>
                    <a:cubicBezTo>
                      <a:pt x="5" y="8"/>
                      <a:pt x="4" y="9"/>
                      <a:pt x="5" y="8"/>
                    </a:cubicBezTo>
                    <a:cubicBezTo>
                      <a:pt x="5" y="8"/>
                      <a:pt x="4" y="8"/>
                      <a:pt x="4" y="8"/>
                    </a:cubicBezTo>
                    <a:cubicBezTo>
                      <a:pt x="5" y="8"/>
                      <a:pt x="5" y="8"/>
                      <a:pt x="5" y="7"/>
                    </a:cubicBezTo>
                    <a:cubicBezTo>
                      <a:pt x="4" y="8"/>
                      <a:pt x="4" y="8"/>
                      <a:pt x="5" y="7"/>
                    </a:cubicBezTo>
                    <a:cubicBezTo>
                      <a:pt x="4" y="8"/>
                      <a:pt x="4" y="7"/>
                      <a:pt x="4" y="7"/>
                    </a:cubicBezTo>
                    <a:cubicBezTo>
                      <a:pt x="5" y="7"/>
                      <a:pt x="5" y="7"/>
                      <a:pt x="5" y="7"/>
                    </a:cubicBezTo>
                    <a:cubicBezTo>
                      <a:pt x="5" y="6"/>
                      <a:pt x="4" y="7"/>
                      <a:pt x="5" y="6"/>
                    </a:cubicBezTo>
                    <a:cubicBezTo>
                      <a:pt x="5" y="6"/>
                      <a:pt x="5" y="6"/>
                      <a:pt x="5" y="6"/>
                    </a:cubicBezTo>
                    <a:cubicBezTo>
                      <a:pt x="5" y="5"/>
                      <a:pt x="4" y="6"/>
                      <a:pt x="4" y="5"/>
                    </a:cubicBezTo>
                    <a:cubicBezTo>
                      <a:pt x="3" y="6"/>
                      <a:pt x="2" y="6"/>
                      <a:pt x="3" y="5"/>
                    </a:cubicBezTo>
                    <a:cubicBezTo>
                      <a:pt x="1" y="6"/>
                      <a:pt x="1" y="4"/>
                      <a:pt x="2" y="3"/>
                    </a:cubicBezTo>
                    <a:cubicBezTo>
                      <a:pt x="3" y="3"/>
                      <a:pt x="3" y="3"/>
                      <a:pt x="3" y="3"/>
                    </a:cubicBezTo>
                    <a:cubicBezTo>
                      <a:pt x="2" y="3"/>
                      <a:pt x="3" y="3"/>
                      <a:pt x="3" y="3"/>
                    </a:cubicBezTo>
                    <a:cubicBezTo>
                      <a:pt x="2" y="3"/>
                      <a:pt x="1" y="3"/>
                      <a:pt x="1" y="3"/>
                    </a:cubicBezTo>
                    <a:cubicBezTo>
                      <a:pt x="1" y="3"/>
                      <a:pt x="1" y="2"/>
                      <a:pt x="2" y="2"/>
                    </a:cubicBezTo>
                    <a:cubicBezTo>
                      <a:pt x="2" y="2"/>
                      <a:pt x="2" y="2"/>
                      <a:pt x="1" y="2"/>
                    </a:cubicBezTo>
                    <a:cubicBezTo>
                      <a:pt x="1" y="2"/>
                      <a:pt x="1" y="2"/>
                      <a:pt x="1" y="2"/>
                    </a:cubicBezTo>
                    <a:cubicBezTo>
                      <a:pt x="1" y="2"/>
                      <a:pt x="1" y="2"/>
                      <a:pt x="1" y="2"/>
                    </a:cubicBezTo>
                    <a:cubicBezTo>
                      <a:pt x="1" y="1"/>
                      <a:pt x="1" y="1"/>
                      <a:pt x="2" y="1"/>
                    </a:cubicBezTo>
                    <a:cubicBezTo>
                      <a:pt x="2" y="1"/>
                      <a:pt x="1" y="1"/>
                      <a:pt x="1" y="1"/>
                    </a:cubicBezTo>
                    <a:cubicBezTo>
                      <a:pt x="0" y="1"/>
                      <a:pt x="1" y="0"/>
                      <a:pt x="1" y="0"/>
                    </a:cubicBezTo>
                    <a:cubicBezTo>
                      <a:pt x="1" y="0"/>
                      <a:pt x="1" y="0"/>
                      <a:pt x="1" y="0"/>
                    </a:cubicBezTo>
                    <a:cubicBezTo>
                      <a:pt x="0" y="0"/>
                      <a:pt x="3" y="1"/>
                      <a:pt x="2" y="0"/>
                    </a:cubicBezTo>
                    <a:cubicBezTo>
                      <a:pt x="2" y="0"/>
                      <a:pt x="2" y="0"/>
                      <a:pt x="3" y="1"/>
                    </a:cubicBezTo>
                    <a:cubicBezTo>
                      <a:pt x="3" y="1"/>
                      <a:pt x="2" y="0"/>
                      <a:pt x="2" y="0"/>
                    </a:cubicBezTo>
                    <a:cubicBezTo>
                      <a:pt x="3" y="1"/>
                      <a:pt x="3" y="1"/>
                      <a:pt x="4"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4" y="1"/>
                      <a:pt x="4" y="1"/>
                      <a:pt x="4" y="1"/>
                    </a:cubicBezTo>
                    <a:cubicBezTo>
                      <a:pt x="4" y="1"/>
                      <a:pt x="5" y="1"/>
                      <a:pt x="5" y="1"/>
                    </a:cubicBezTo>
                    <a:cubicBezTo>
                      <a:pt x="5" y="1"/>
                      <a:pt x="5" y="1"/>
                      <a:pt x="5" y="1"/>
                    </a:cubicBezTo>
                    <a:cubicBezTo>
                      <a:pt x="5" y="1"/>
                      <a:pt x="5" y="1"/>
                      <a:pt x="5" y="1"/>
                    </a:cubicBezTo>
                    <a:cubicBezTo>
                      <a:pt x="6" y="1"/>
                      <a:pt x="6" y="1"/>
                      <a:pt x="6" y="1"/>
                    </a:cubicBezTo>
                    <a:cubicBezTo>
                      <a:pt x="5" y="1"/>
                      <a:pt x="5" y="1"/>
                      <a:pt x="6" y="1"/>
                    </a:cubicBezTo>
                    <a:cubicBezTo>
                      <a:pt x="6" y="1"/>
                      <a:pt x="6" y="1"/>
                      <a:pt x="6" y="1"/>
                    </a:cubicBezTo>
                    <a:cubicBezTo>
                      <a:pt x="7" y="1"/>
                      <a:pt x="6" y="1"/>
                      <a:pt x="5" y="1"/>
                    </a:cubicBezTo>
                    <a:cubicBezTo>
                      <a:pt x="6" y="1"/>
                      <a:pt x="6" y="1"/>
                      <a:pt x="6" y="1"/>
                    </a:cubicBezTo>
                    <a:cubicBezTo>
                      <a:pt x="5" y="2"/>
                      <a:pt x="6" y="1"/>
                      <a:pt x="4" y="2"/>
                    </a:cubicBezTo>
                    <a:cubicBezTo>
                      <a:pt x="5" y="2"/>
                      <a:pt x="5" y="2"/>
                      <a:pt x="7" y="1"/>
                    </a:cubicBezTo>
                    <a:cubicBezTo>
                      <a:pt x="5" y="2"/>
                      <a:pt x="8" y="0"/>
                      <a:pt x="7" y="1"/>
                    </a:cubicBezTo>
                    <a:cubicBezTo>
                      <a:pt x="7" y="1"/>
                      <a:pt x="7" y="1"/>
                      <a:pt x="7" y="1"/>
                    </a:cubicBezTo>
                    <a:cubicBezTo>
                      <a:pt x="7" y="1"/>
                      <a:pt x="8" y="1"/>
                      <a:pt x="8" y="1"/>
                    </a:cubicBezTo>
                    <a:cubicBezTo>
                      <a:pt x="8" y="1"/>
                      <a:pt x="8" y="1"/>
                      <a:pt x="7" y="1"/>
                    </a:cubicBezTo>
                    <a:cubicBezTo>
                      <a:pt x="8" y="1"/>
                      <a:pt x="8" y="1"/>
                      <a:pt x="8" y="1"/>
                    </a:cubicBezTo>
                    <a:cubicBezTo>
                      <a:pt x="8" y="1"/>
                      <a:pt x="7" y="2"/>
                      <a:pt x="8" y="1"/>
                    </a:cubicBezTo>
                    <a:cubicBezTo>
                      <a:pt x="7" y="2"/>
                      <a:pt x="9" y="0"/>
                      <a:pt x="10" y="0"/>
                    </a:cubicBezTo>
                    <a:cubicBezTo>
                      <a:pt x="7" y="3"/>
                      <a:pt x="8" y="2"/>
                      <a:pt x="7" y="3"/>
                    </a:cubicBezTo>
                    <a:cubicBezTo>
                      <a:pt x="8" y="2"/>
                      <a:pt x="8" y="3"/>
                      <a:pt x="8" y="2"/>
                    </a:cubicBezTo>
                    <a:cubicBezTo>
                      <a:pt x="8" y="2"/>
                      <a:pt x="7" y="4"/>
                      <a:pt x="8" y="2"/>
                    </a:cubicBezTo>
                    <a:cubicBezTo>
                      <a:pt x="8" y="2"/>
                      <a:pt x="7" y="4"/>
                      <a:pt x="7" y="4"/>
                    </a:cubicBezTo>
                    <a:cubicBezTo>
                      <a:pt x="7" y="4"/>
                      <a:pt x="7" y="3"/>
                      <a:pt x="8" y="3"/>
                    </a:cubicBezTo>
                    <a:cubicBezTo>
                      <a:pt x="8" y="3"/>
                      <a:pt x="8" y="3"/>
                      <a:pt x="8" y="3"/>
                    </a:cubicBezTo>
                    <a:cubicBezTo>
                      <a:pt x="10" y="1"/>
                      <a:pt x="9" y="2"/>
                      <a:pt x="10" y="1"/>
                    </a:cubicBezTo>
                    <a:cubicBezTo>
                      <a:pt x="9" y="2"/>
                      <a:pt x="10" y="2"/>
                      <a:pt x="10" y="2"/>
                    </a:cubicBezTo>
                    <a:cubicBezTo>
                      <a:pt x="10" y="2"/>
                      <a:pt x="9" y="2"/>
                      <a:pt x="9" y="3"/>
                    </a:cubicBezTo>
                    <a:cubicBezTo>
                      <a:pt x="9" y="2"/>
                      <a:pt x="9" y="2"/>
                      <a:pt x="10" y="2"/>
                    </a:cubicBezTo>
                    <a:cubicBezTo>
                      <a:pt x="9" y="2"/>
                      <a:pt x="9" y="2"/>
                      <a:pt x="10" y="2"/>
                    </a:cubicBezTo>
                    <a:cubicBezTo>
                      <a:pt x="9" y="2"/>
                      <a:pt x="9" y="3"/>
                      <a:pt x="9" y="3"/>
                    </a:cubicBezTo>
                    <a:cubicBezTo>
                      <a:pt x="8" y="4"/>
                      <a:pt x="9" y="2"/>
                      <a:pt x="9" y="3"/>
                    </a:cubicBezTo>
                    <a:cubicBezTo>
                      <a:pt x="8" y="3"/>
                      <a:pt x="8" y="4"/>
                      <a:pt x="8" y="4"/>
                    </a:cubicBezTo>
                    <a:cubicBezTo>
                      <a:pt x="8" y="4"/>
                      <a:pt x="10" y="2"/>
                      <a:pt x="10" y="1"/>
                    </a:cubicBezTo>
                    <a:cubicBezTo>
                      <a:pt x="9" y="2"/>
                      <a:pt x="10" y="1"/>
                      <a:pt x="11" y="1"/>
                    </a:cubicBezTo>
                    <a:cubicBezTo>
                      <a:pt x="10" y="2"/>
                      <a:pt x="10" y="2"/>
                      <a:pt x="10" y="2"/>
                    </a:cubicBezTo>
                    <a:cubicBezTo>
                      <a:pt x="10" y="2"/>
                      <a:pt x="10" y="3"/>
                      <a:pt x="9" y="3"/>
                    </a:cubicBezTo>
                    <a:cubicBezTo>
                      <a:pt x="9" y="3"/>
                      <a:pt x="11" y="1"/>
                      <a:pt x="11" y="1"/>
                    </a:cubicBezTo>
                    <a:cubicBezTo>
                      <a:pt x="12" y="0"/>
                      <a:pt x="10" y="2"/>
                      <a:pt x="10" y="3"/>
                    </a:cubicBezTo>
                    <a:cubicBezTo>
                      <a:pt x="10" y="3"/>
                      <a:pt x="10" y="3"/>
                      <a:pt x="10" y="2"/>
                    </a:cubicBezTo>
                    <a:cubicBezTo>
                      <a:pt x="11" y="2"/>
                      <a:pt x="10" y="3"/>
                      <a:pt x="10" y="2"/>
                    </a:cubicBezTo>
                    <a:cubicBezTo>
                      <a:pt x="11" y="1"/>
                      <a:pt x="11" y="1"/>
                      <a:pt x="11" y="1"/>
                    </a:cubicBezTo>
                    <a:cubicBezTo>
                      <a:pt x="11" y="2"/>
                      <a:pt x="10" y="2"/>
                      <a:pt x="10" y="2"/>
                    </a:cubicBezTo>
                    <a:cubicBezTo>
                      <a:pt x="10" y="2"/>
                      <a:pt x="11" y="1"/>
                      <a:pt x="10" y="2"/>
                    </a:cubicBezTo>
                    <a:cubicBezTo>
                      <a:pt x="11" y="1"/>
                      <a:pt x="10" y="3"/>
                      <a:pt x="11" y="1"/>
                    </a:cubicBezTo>
                    <a:cubicBezTo>
                      <a:pt x="12" y="1"/>
                      <a:pt x="12" y="1"/>
                      <a:pt x="12" y="1"/>
                    </a:cubicBezTo>
                    <a:cubicBezTo>
                      <a:pt x="11" y="2"/>
                      <a:pt x="10" y="3"/>
                      <a:pt x="11" y="3"/>
                    </a:cubicBezTo>
                    <a:cubicBezTo>
                      <a:pt x="11" y="2"/>
                      <a:pt x="11" y="2"/>
                      <a:pt x="11" y="2"/>
                    </a:cubicBezTo>
                    <a:cubicBezTo>
                      <a:pt x="12" y="1"/>
                      <a:pt x="11" y="2"/>
                      <a:pt x="12" y="1"/>
                    </a:cubicBezTo>
                    <a:cubicBezTo>
                      <a:pt x="11" y="3"/>
                      <a:pt x="11" y="2"/>
                      <a:pt x="10" y="3"/>
                    </a:cubicBezTo>
                    <a:cubicBezTo>
                      <a:pt x="10" y="4"/>
                      <a:pt x="10" y="4"/>
                      <a:pt x="9" y="5"/>
                    </a:cubicBezTo>
                    <a:cubicBezTo>
                      <a:pt x="9" y="5"/>
                      <a:pt x="10" y="4"/>
                      <a:pt x="10" y="4"/>
                    </a:cubicBezTo>
                    <a:cubicBezTo>
                      <a:pt x="11" y="3"/>
                      <a:pt x="9" y="4"/>
                      <a:pt x="11" y="3"/>
                    </a:cubicBezTo>
                    <a:cubicBezTo>
                      <a:pt x="10" y="3"/>
                      <a:pt x="10" y="4"/>
                      <a:pt x="10" y="4"/>
                    </a:cubicBezTo>
                    <a:cubicBezTo>
                      <a:pt x="9" y="5"/>
                      <a:pt x="9" y="4"/>
                      <a:pt x="9" y="5"/>
                    </a:cubicBezTo>
                    <a:cubicBezTo>
                      <a:pt x="9" y="5"/>
                      <a:pt x="10" y="4"/>
                      <a:pt x="11" y="3"/>
                    </a:cubicBezTo>
                    <a:cubicBezTo>
                      <a:pt x="11" y="3"/>
                      <a:pt x="10" y="3"/>
                      <a:pt x="10" y="4"/>
                    </a:cubicBezTo>
                    <a:cubicBezTo>
                      <a:pt x="10" y="4"/>
                      <a:pt x="9" y="5"/>
                      <a:pt x="9" y="5"/>
                    </a:cubicBezTo>
                    <a:cubicBezTo>
                      <a:pt x="9" y="5"/>
                      <a:pt x="9" y="5"/>
                      <a:pt x="9" y="6"/>
                    </a:cubicBezTo>
                    <a:cubicBezTo>
                      <a:pt x="8" y="6"/>
                      <a:pt x="9" y="5"/>
                      <a:pt x="9" y="5"/>
                    </a:cubicBezTo>
                    <a:cubicBezTo>
                      <a:pt x="9" y="6"/>
                      <a:pt x="9" y="6"/>
                      <a:pt x="8" y="6"/>
                    </a:cubicBezTo>
                    <a:cubicBezTo>
                      <a:pt x="9" y="6"/>
                      <a:pt x="9" y="5"/>
                      <a:pt x="10" y="5"/>
                    </a:cubicBezTo>
                    <a:cubicBezTo>
                      <a:pt x="10" y="5"/>
                      <a:pt x="9" y="5"/>
                      <a:pt x="11" y="4"/>
                    </a:cubicBezTo>
                    <a:cubicBezTo>
                      <a:pt x="11" y="4"/>
                      <a:pt x="10" y="4"/>
                      <a:pt x="10" y="4"/>
                    </a:cubicBezTo>
                    <a:cubicBezTo>
                      <a:pt x="10" y="4"/>
                      <a:pt x="11" y="4"/>
                      <a:pt x="10" y="5"/>
                    </a:cubicBezTo>
                    <a:cubicBezTo>
                      <a:pt x="10" y="5"/>
                      <a:pt x="10" y="4"/>
                      <a:pt x="10" y="4"/>
                    </a:cubicBezTo>
                    <a:cubicBezTo>
                      <a:pt x="11" y="4"/>
                      <a:pt x="11" y="4"/>
                      <a:pt x="11" y="4"/>
                    </a:cubicBezTo>
                    <a:cubicBezTo>
                      <a:pt x="12" y="3"/>
                      <a:pt x="10" y="5"/>
                      <a:pt x="11" y="4"/>
                    </a:cubicBezTo>
                    <a:cubicBezTo>
                      <a:pt x="11" y="3"/>
                      <a:pt x="11" y="4"/>
                      <a:pt x="11" y="4"/>
                    </a:cubicBezTo>
                    <a:cubicBezTo>
                      <a:pt x="11" y="4"/>
                      <a:pt x="11" y="4"/>
                      <a:pt x="10" y="5"/>
                    </a:cubicBezTo>
                    <a:cubicBezTo>
                      <a:pt x="12" y="3"/>
                      <a:pt x="11" y="4"/>
                      <a:pt x="13" y="3"/>
                    </a:cubicBezTo>
                    <a:cubicBezTo>
                      <a:pt x="12" y="4"/>
                      <a:pt x="11" y="5"/>
                      <a:pt x="10" y="7"/>
                    </a:cubicBezTo>
                    <a:cubicBezTo>
                      <a:pt x="11" y="7"/>
                      <a:pt x="10" y="8"/>
                      <a:pt x="11" y="8"/>
                    </a:cubicBezTo>
                    <a:cubicBezTo>
                      <a:pt x="11" y="8"/>
                      <a:pt x="12" y="6"/>
                      <a:pt x="12" y="7"/>
                    </a:cubicBezTo>
                    <a:cubicBezTo>
                      <a:pt x="12" y="7"/>
                      <a:pt x="12" y="6"/>
                      <a:pt x="13" y="6"/>
                    </a:cubicBezTo>
                    <a:cubicBezTo>
                      <a:pt x="13" y="6"/>
                      <a:pt x="14" y="5"/>
                      <a:pt x="12" y="7"/>
                    </a:cubicBezTo>
                    <a:cubicBezTo>
                      <a:pt x="13" y="6"/>
                      <a:pt x="14" y="5"/>
                      <a:pt x="14" y="5"/>
                    </a:cubicBezTo>
                    <a:cubicBezTo>
                      <a:pt x="13" y="6"/>
                      <a:pt x="13" y="6"/>
                      <a:pt x="13" y="6"/>
                    </a:cubicBezTo>
                    <a:cubicBezTo>
                      <a:pt x="13" y="6"/>
                      <a:pt x="13" y="6"/>
                      <a:pt x="13" y="6"/>
                    </a:cubicBezTo>
                    <a:cubicBezTo>
                      <a:pt x="13" y="7"/>
                      <a:pt x="13" y="6"/>
                      <a:pt x="12" y="7"/>
                    </a:cubicBezTo>
                    <a:cubicBezTo>
                      <a:pt x="13" y="6"/>
                      <a:pt x="12" y="7"/>
                      <a:pt x="12" y="7"/>
                    </a:cubicBezTo>
                    <a:cubicBezTo>
                      <a:pt x="12" y="8"/>
                      <a:pt x="12" y="7"/>
                      <a:pt x="11" y="8"/>
                    </a:cubicBezTo>
                    <a:cubicBezTo>
                      <a:pt x="11" y="8"/>
                      <a:pt x="11" y="8"/>
                      <a:pt x="11" y="8"/>
                    </a:cubicBezTo>
                    <a:cubicBezTo>
                      <a:pt x="12" y="8"/>
                      <a:pt x="12" y="8"/>
                      <a:pt x="11" y="9"/>
                    </a:cubicBezTo>
                    <a:cubicBezTo>
                      <a:pt x="12" y="8"/>
                      <a:pt x="13" y="7"/>
                      <a:pt x="13" y="6"/>
                    </a:cubicBezTo>
                    <a:cubicBezTo>
                      <a:pt x="13" y="6"/>
                      <a:pt x="12" y="8"/>
                      <a:pt x="13" y="7"/>
                    </a:cubicBezTo>
                    <a:cubicBezTo>
                      <a:pt x="13" y="6"/>
                      <a:pt x="13" y="7"/>
                      <a:pt x="13" y="7"/>
                    </a:cubicBezTo>
                    <a:cubicBezTo>
                      <a:pt x="13" y="7"/>
                      <a:pt x="13" y="7"/>
                      <a:pt x="13" y="7"/>
                    </a:cubicBezTo>
                    <a:cubicBezTo>
                      <a:pt x="12" y="8"/>
                      <a:pt x="12" y="8"/>
                      <a:pt x="12" y="8"/>
                    </a:cubicBezTo>
                    <a:cubicBezTo>
                      <a:pt x="12" y="8"/>
                      <a:pt x="12" y="8"/>
                      <a:pt x="12" y="8"/>
                    </a:cubicBezTo>
                    <a:cubicBezTo>
                      <a:pt x="12" y="9"/>
                      <a:pt x="12" y="8"/>
                      <a:pt x="12" y="8"/>
                    </a:cubicBezTo>
                    <a:cubicBezTo>
                      <a:pt x="12" y="8"/>
                      <a:pt x="12" y="9"/>
                      <a:pt x="11" y="9"/>
                    </a:cubicBezTo>
                    <a:cubicBezTo>
                      <a:pt x="12" y="8"/>
                      <a:pt x="12" y="8"/>
                      <a:pt x="13" y="7"/>
                    </a:cubicBezTo>
                    <a:cubicBezTo>
                      <a:pt x="13" y="7"/>
                      <a:pt x="13" y="7"/>
                      <a:pt x="13" y="7"/>
                    </a:cubicBezTo>
                    <a:cubicBezTo>
                      <a:pt x="13" y="7"/>
                      <a:pt x="13" y="7"/>
                      <a:pt x="13" y="8"/>
                    </a:cubicBezTo>
                    <a:cubicBezTo>
                      <a:pt x="13" y="7"/>
                      <a:pt x="12" y="8"/>
                      <a:pt x="13" y="7"/>
                    </a:cubicBezTo>
                    <a:cubicBezTo>
                      <a:pt x="12" y="8"/>
                      <a:pt x="12" y="8"/>
                      <a:pt x="12" y="9"/>
                    </a:cubicBezTo>
                    <a:cubicBezTo>
                      <a:pt x="12" y="9"/>
                      <a:pt x="13" y="7"/>
                      <a:pt x="12" y="9"/>
                    </a:cubicBezTo>
                    <a:cubicBezTo>
                      <a:pt x="12" y="9"/>
                      <a:pt x="13" y="8"/>
                      <a:pt x="13" y="8"/>
                    </a:cubicBezTo>
                    <a:cubicBezTo>
                      <a:pt x="14" y="7"/>
                      <a:pt x="12" y="9"/>
                      <a:pt x="13" y="8"/>
                    </a:cubicBezTo>
                    <a:cubicBezTo>
                      <a:pt x="13" y="8"/>
                      <a:pt x="13" y="8"/>
                      <a:pt x="12" y="9"/>
                    </a:cubicBezTo>
                    <a:cubicBezTo>
                      <a:pt x="12" y="9"/>
                      <a:pt x="12" y="9"/>
                      <a:pt x="12" y="9"/>
                    </a:cubicBezTo>
                    <a:cubicBezTo>
                      <a:pt x="13" y="7"/>
                      <a:pt x="13" y="8"/>
                      <a:pt x="14" y="7"/>
                    </a:cubicBezTo>
                    <a:cubicBezTo>
                      <a:pt x="13" y="8"/>
                      <a:pt x="14" y="6"/>
                      <a:pt x="13" y="8"/>
                    </a:cubicBezTo>
                    <a:cubicBezTo>
                      <a:pt x="13" y="8"/>
                      <a:pt x="14" y="7"/>
                      <a:pt x="14" y="7"/>
                    </a:cubicBezTo>
                    <a:cubicBezTo>
                      <a:pt x="14" y="7"/>
                      <a:pt x="13" y="8"/>
                      <a:pt x="13" y="8"/>
                    </a:cubicBezTo>
                    <a:cubicBezTo>
                      <a:pt x="15" y="6"/>
                      <a:pt x="13" y="9"/>
                      <a:pt x="14" y="8"/>
                    </a:cubicBezTo>
                    <a:cubicBezTo>
                      <a:pt x="14" y="8"/>
                      <a:pt x="14" y="8"/>
                      <a:pt x="14" y="9"/>
                    </a:cubicBezTo>
                    <a:cubicBezTo>
                      <a:pt x="14" y="8"/>
                      <a:pt x="14" y="8"/>
                      <a:pt x="15" y="8"/>
                    </a:cubicBezTo>
                    <a:cubicBezTo>
                      <a:pt x="15" y="8"/>
                      <a:pt x="14" y="8"/>
                      <a:pt x="14" y="9"/>
                    </a:cubicBezTo>
                    <a:cubicBezTo>
                      <a:pt x="14" y="9"/>
                      <a:pt x="14" y="9"/>
                      <a:pt x="14" y="9"/>
                    </a:cubicBezTo>
                    <a:cubicBezTo>
                      <a:pt x="14" y="9"/>
                      <a:pt x="13" y="11"/>
                      <a:pt x="13" y="11"/>
                    </a:cubicBezTo>
                    <a:cubicBezTo>
                      <a:pt x="13" y="11"/>
                      <a:pt x="13" y="10"/>
                      <a:pt x="13" y="10"/>
                    </a:cubicBezTo>
                    <a:cubicBezTo>
                      <a:pt x="14" y="10"/>
                      <a:pt x="13" y="11"/>
                      <a:pt x="14" y="9"/>
                    </a:cubicBezTo>
                    <a:cubicBezTo>
                      <a:pt x="14" y="10"/>
                      <a:pt x="14" y="10"/>
                      <a:pt x="14" y="10"/>
                    </a:cubicBezTo>
                    <a:cubicBezTo>
                      <a:pt x="14" y="10"/>
                      <a:pt x="14" y="10"/>
                      <a:pt x="13" y="11"/>
                    </a:cubicBezTo>
                    <a:cubicBezTo>
                      <a:pt x="14" y="11"/>
                      <a:pt x="15" y="9"/>
                      <a:pt x="14" y="11"/>
                    </a:cubicBezTo>
                    <a:cubicBezTo>
                      <a:pt x="14" y="10"/>
                      <a:pt x="14" y="10"/>
                      <a:pt x="14" y="9"/>
                    </a:cubicBezTo>
                    <a:cubicBezTo>
                      <a:pt x="14" y="10"/>
                      <a:pt x="14" y="10"/>
                      <a:pt x="15" y="9"/>
                    </a:cubicBezTo>
                    <a:cubicBezTo>
                      <a:pt x="15" y="8"/>
                      <a:pt x="14" y="10"/>
                      <a:pt x="14" y="10"/>
                    </a:cubicBezTo>
                    <a:cubicBezTo>
                      <a:pt x="14" y="11"/>
                      <a:pt x="14" y="10"/>
                      <a:pt x="14" y="10"/>
                    </a:cubicBezTo>
                    <a:cubicBezTo>
                      <a:pt x="14" y="11"/>
                      <a:pt x="14" y="11"/>
                      <a:pt x="13" y="11"/>
                    </a:cubicBezTo>
                    <a:cubicBezTo>
                      <a:pt x="14" y="11"/>
                      <a:pt x="14" y="10"/>
                      <a:pt x="15" y="9"/>
                    </a:cubicBezTo>
                    <a:cubicBezTo>
                      <a:pt x="15" y="10"/>
                      <a:pt x="15" y="10"/>
                      <a:pt x="16" y="9"/>
                    </a:cubicBezTo>
                    <a:cubicBezTo>
                      <a:pt x="16" y="9"/>
                      <a:pt x="15" y="10"/>
                      <a:pt x="15" y="10"/>
                    </a:cubicBezTo>
                    <a:cubicBezTo>
                      <a:pt x="15" y="9"/>
                      <a:pt x="16" y="9"/>
                      <a:pt x="16" y="9"/>
                    </a:cubicBezTo>
                    <a:cubicBezTo>
                      <a:pt x="15" y="10"/>
                      <a:pt x="15" y="10"/>
                      <a:pt x="15" y="10"/>
                    </a:cubicBezTo>
                    <a:cubicBezTo>
                      <a:pt x="14" y="11"/>
                      <a:pt x="16" y="9"/>
                      <a:pt x="15" y="11"/>
                    </a:cubicBezTo>
                    <a:cubicBezTo>
                      <a:pt x="16" y="10"/>
                      <a:pt x="16" y="9"/>
                      <a:pt x="15" y="10"/>
                    </a:cubicBezTo>
                    <a:cubicBezTo>
                      <a:pt x="16" y="9"/>
                      <a:pt x="17" y="9"/>
                      <a:pt x="17" y="8"/>
                    </a:cubicBezTo>
                    <a:cubicBezTo>
                      <a:pt x="17" y="8"/>
                      <a:pt x="17" y="8"/>
                      <a:pt x="17" y="8"/>
                    </a:cubicBezTo>
                    <a:cubicBezTo>
                      <a:pt x="17" y="8"/>
                      <a:pt x="17" y="8"/>
                      <a:pt x="17" y="9"/>
                    </a:cubicBezTo>
                    <a:cubicBezTo>
                      <a:pt x="17" y="9"/>
                      <a:pt x="16" y="9"/>
                      <a:pt x="16" y="9"/>
                    </a:cubicBezTo>
                    <a:cubicBezTo>
                      <a:pt x="15" y="10"/>
                      <a:pt x="17" y="9"/>
                      <a:pt x="15" y="11"/>
                    </a:cubicBezTo>
                    <a:cubicBezTo>
                      <a:pt x="15" y="11"/>
                      <a:pt x="15" y="11"/>
                      <a:pt x="16" y="11"/>
                    </a:cubicBezTo>
                    <a:cubicBezTo>
                      <a:pt x="16" y="10"/>
                      <a:pt x="17" y="10"/>
                      <a:pt x="17" y="9"/>
                    </a:cubicBezTo>
                    <a:cubicBezTo>
                      <a:pt x="17" y="9"/>
                      <a:pt x="16" y="10"/>
                      <a:pt x="16" y="10"/>
                    </a:cubicBezTo>
                    <a:cubicBezTo>
                      <a:pt x="16" y="11"/>
                      <a:pt x="17" y="9"/>
                      <a:pt x="16" y="10"/>
                    </a:cubicBezTo>
                    <a:cubicBezTo>
                      <a:pt x="16" y="10"/>
                      <a:pt x="17" y="10"/>
                      <a:pt x="17" y="8"/>
                    </a:cubicBezTo>
                    <a:cubicBezTo>
                      <a:pt x="16" y="10"/>
                      <a:pt x="18" y="8"/>
                      <a:pt x="17" y="9"/>
                    </a:cubicBezTo>
                    <a:cubicBezTo>
                      <a:pt x="17" y="9"/>
                      <a:pt x="18" y="9"/>
                      <a:pt x="18" y="8"/>
                    </a:cubicBezTo>
                    <a:cubicBezTo>
                      <a:pt x="18" y="8"/>
                      <a:pt x="17" y="9"/>
                      <a:pt x="17" y="9"/>
                    </a:cubicBezTo>
                    <a:cubicBezTo>
                      <a:pt x="18" y="9"/>
                      <a:pt x="18" y="8"/>
                      <a:pt x="18" y="8"/>
                    </a:cubicBezTo>
                    <a:cubicBezTo>
                      <a:pt x="18" y="8"/>
                      <a:pt x="18" y="8"/>
                      <a:pt x="18" y="8"/>
                    </a:cubicBezTo>
                    <a:cubicBezTo>
                      <a:pt x="19" y="7"/>
                      <a:pt x="18" y="8"/>
                      <a:pt x="18" y="8"/>
                    </a:cubicBezTo>
                    <a:cubicBezTo>
                      <a:pt x="18" y="9"/>
                      <a:pt x="18" y="9"/>
                      <a:pt x="17" y="9"/>
                    </a:cubicBezTo>
                    <a:cubicBezTo>
                      <a:pt x="17" y="9"/>
                      <a:pt x="18" y="9"/>
                      <a:pt x="18" y="9"/>
                    </a:cubicBezTo>
                    <a:cubicBezTo>
                      <a:pt x="18" y="8"/>
                      <a:pt x="18" y="9"/>
                      <a:pt x="18" y="9"/>
                    </a:cubicBezTo>
                    <a:cubicBezTo>
                      <a:pt x="19" y="7"/>
                      <a:pt x="18" y="9"/>
                      <a:pt x="19" y="8"/>
                    </a:cubicBezTo>
                    <a:cubicBezTo>
                      <a:pt x="19" y="8"/>
                      <a:pt x="19" y="8"/>
                      <a:pt x="18" y="9"/>
                    </a:cubicBezTo>
                    <a:cubicBezTo>
                      <a:pt x="19" y="8"/>
                      <a:pt x="19" y="8"/>
                      <a:pt x="19" y="8"/>
                    </a:cubicBezTo>
                    <a:cubicBezTo>
                      <a:pt x="18" y="9"/>
                      <a:pt x="19" y="8"/>
                      <a:pt x="18" y="9"/>
                    </a:cubicBezTo>
                    <a:cubicBezTo>
                      <a:pt x="17" y="10"/>
                      <a:pt x="20" y="6"/>
                      <a:pt x="19" y="8"/>
                    </a:cubicBezTo>
                    <a:cubicBezTo>
                      <a:pt x="20" y="6"/>
                      <a:pt x="19" y="9"/>
                      <a:pt x="20" y="8"/>
                    </a:cubicBezTo>
                    <a:cubicBezTo>
                      <a:pt x="19" y="8"/>
                      <a:pt x="19" y="9"/>
                      <a:pt x="18" y="10"/>
                    </a:cubicBezTo>
                    <a:cubicBezTo>
                      <a:pt x="18" y="10"/>
                      <a:pt x="19" y="9"/>
                      <a:pt x="19" y="8"/>
                    </a:cubicBezTo>
                    <a:cubicBezTo>
                      <a:pt x="19" y="9"/>
                      <a:pt x="19" y="10"/>
                      <a:pt x="18" y="10"/>
                    </a:cubicBezTo>
                    <a:cubicBezTo>
                      <a:pt x="18" y="10"/>
                      <a:pt x="19" y="9"/>
                      <a:pt x="19" y="9"/>
                    </a:cubicBezTo>
                    <a:cubicBezTo>
                      <a:pt x="19" y="9"/>
                      <a:pt x="19" y="9"/>
                      <a:pt x="19" y="9"/>
                    </a:cubicBezTo>
                    <a:cubicBezTo>
                      <a:pt x="19" y="9"/>
                      <a:pt x="19" y="10"/>
                      <a:pt x="19" y="10"/>
                    </a:cubicBezTo>
                    <a:cubicBezTo>
                      <a:pt x="19" y="9"/>
                      <a:pt x="20" y="9"/>
                      <a:pt x="19" y="9"/>
                    </a:cubicBezTo>
                    <a:cubicBezTo>
                      <a:pt x="19" y="9"/>
                      <a:pt x="20" y="9"/>
                      <a:pt x="20" y="9"/>
                    </a:cubicBezTo>
                    <a:cubicBezTo>
                      <a:pt x="20" y="8"/>
                      <a:pt x="20" y="8"/>
                      <a:pt x="21" y="8"/>
                    </a:cubicBezTo>
                    <a:cubicBezTo>
                      <a:pt x="20" y="9"/>
                      <a:pt x="20" y="9"/>
                      <a:pt x="20" y="9"/>
                    </a:cubicBezTo>
                    <a:cubicBezTo>
                      <a:pt x="19" y="10"/>
                      <a:pt x="20" y="9"/>
                      <a:pt x="20" y="9"/>
                    </a:cubicBezTo>
                    <a:cubicBezTo>
                      <a:pt x="19" y="10"/>
                      <a:pt x="19" y="10"/>
                      <a:pt x="19" y="11"/>
                    </a:cubicBezTo>
                    <a:cubicBezTo>
                      <a:pt x="20" y="10"/>
                      <a:pt x="19" y="11"/>
                      <a:pt x="20" y="10"/>
                    </a:cubicBezTo>
                    <a:cubicBezTo>
                      <a:pt x="19" y="12"/>
                      <a:pt x="21" y="11"/>
                      <a:pt x="21" y="11"/>
                    </a:cubicBezTo>
                    <a:cubicBezTo>
                      <a:pt x="22" y="10"/>
                      <a:pt x="21" y="11"/>
                      <a:pt x="22" y="10"/>
                    </a:cubicBezTo>
                    <a:cubicBezTo>
                      <a:pt x="22" y="10"/>
                      <a:pt x="21" y="11"/>
                      <a:pt x="22" y="10"/>
                    </a:cubicBezTo>
                    <a:cubicBezTo>
                      <a:pt x="21" y="11"/>
                      <a:pt x="22" y="9"/>
                      <a:pt x="21" y="10"/>
                    </a:cubicBezTo>
                    <a:cubicBezTo>
                      <a:pt x="22" y="10"/>
                      <a:pt x="22" y="9"/>
                      <a:pt x="22" y="9"/>
                    </a:cubicBezTo>
                    <a:cubicBezTo>
                      <a:pt x="21" y="10"/>
                      <a:pt x="22" y="9"/>
                      <a:pt x="22" y="9"/>
                    </a:cubicBezTo>
                    <a:cubicBezTo>
                      <a:pt x="21" y="10"/>
                      <a:pt x="22" y="10"/>
                      <a:pt x="22" y="9"/>
                    </a:cubicBezTo>
                    <a:cubicBezTo>
                      <a:pt x="23" y="8"/>
                      <a:pt x="22" y="10"/>
                      <a:pt x="22" y="9"/>
                    </a:cubicBezTo>
                    <a:cubicBezTo>
                      <a:pt x="22" y="10"/>
                      <a:pt x="22" y="10"/>
                      <a:pt x="21" y="11"/>
                    </a:cubicBezTo>
                    <a:cubicBezTo>
                      <a:pt x="21" y="11"/>
                      <a:pt x="22" y="9"/>
                      <a:pt x="22" y="10"/>
                    </a:cubicBezTo>
                    <a:cubicBezTo>
                      <a:pt x="22" y="9"/>
                      <a:pt x="22" y="10"/>
                      <a:pt x="22" y="9"/>
                    </a:cubicBezTo>
                    <a:cubicBezTo>
                      <a:pt x="22" y="9"/>
                      <a:pt x="22" y="10"/>
                      <a:pt x="22" y="10"/>
                    </a:cubicBezTo>
                    <a:cubicBezTo>
                      <a:pt x="22" y="10"/>
                      <a:pt x="21" y="11"/>
                      <a:pt x="21" y="11"/>
                    </a:cubicBezTo>
                    <a:cubicBezTo>
                      <a:pt x="21" y="11"/>
                      <a:pt x="22" y="11"/>
                      <a:pt x="22" y="10"/>
                    </a:cubicBezTo>
                    <a:cubicBezTo>
                      <a:pt x="22" y="11"/>
                      <a:pt x="23" y="9"/>
                      <a:pt x="22" y="11"/>
                    </a:cubicBezTo>
                    <a:cubicBezTo>
                      <a:pt x="23" y="10"/>
                      <a:pt x="22" y="12"/>
                      <a:pt x="23" y="10"/>
                    </a:cubicBezTo>
                    <a:cubicBezTo>
                      <a:pt x="23" y="10"/>
                      <a:pt x="22" y="12"/>
                      <a:pt x="22" y="13"/>
                    </a:cubicBezTo>
                    <a:close/>
                    <a:moveTo>
                      <a:pt x="7" y="6"/>
                    </a:moveTo>
                    <a:cubicBezTo>
                      <a:pt x="7" y="6"/>
                      <a:pt x="8" y="5"/>
                      <a:pt x="8" y="5"/>
                    </a:cubicBezTo>
                    <a:cubicBezTo>
                      <a:pt x="8" y="5"/>
                      <a:pt x="8" y="5"/>
                      <a:pt x="7" y="6"/>
                    </a:cubicBezTo>
                    <a:cubicBezTo>
                      <a:pt x="7" y="6"/>
                      <a:pt x="7" y="6"/>
                      <a:pt x="7" y="6"/>
                    </a:cubicBezTo>
                    <a:cubicBezTo>
                      <a:pt x="7" y="6"/>
                      <a:pt x="8" y="5"/>
                      <a:pt x="8" y="5"/>
                    </a:cubicBezTo>
                    <a:cubicBezTo>
                      <a:pt x="8" y="6"/>
                      <a:pt x="7" y="7"/>
                      <a:pt x="7" y="6"/>
                    </a:cubicBezTo>
                    <a:close/>
                    <a:moveTo>
                      <a:pt x="9" y="5"/>
                    </a:moveTo>
                    <a:cubicBezTo>
                      <a:pt x="9" y="5"/>
                      <a:pt x="9" y="5"/>
                      <a:pt x="9" y="5"/>
                    </a:cubicBezTo>
                    <a:cubicBezTo>
                      <a:pt x="8" y="5"/>
                      <a:pt x="7" y="6"/>
                      <a:pt x="7" y="6"/>
                    </a:cubicBezTo>
                    <a:cubicBezTo>
                      <a:pt x="8" y="6"/>
                      <a:pt x="8" y="5"/>
                      <a:pt x="8" y="5"/>
                    </a:cubicBezTo>
                    <a:cubicBezTo>
                      <a:pt x="8" y="5"/>
                      <a:pt x="8" y="5"/>
                      <a:pt x="9" y="5"/>
                    </a:cubicBezTo>
                    <a:close/>
                    <a:moveTo>
                      <a:pt x="8" y="6"/>
                    </a:moveTo>
                    <a:cubicBezTo>
                      <a:pt x="8" y="6"/>
                      <a:pt x="7" y="7"/>
                      <a:pt x="8" y="6"/>
                    </a:cubicBezTo>
                    <a:cubicBezTo>
                      <a:pt x="7" y="7"/>
                      <a:pt x="7" y="7"/>
                      <a:pt x="7" y="7"/>
                    </a:cubicBezTo>
                    <a:cubicBezTo>
                      <a:pt x="7" y="7"/>
                      <a:pt x="7" y="7"/>
                      <a:pt x="8" y="6"/>
                    </a:cubicBezTo>
                    <a:close/>
                    <a:moveTo>
                      <a:pt x="15" y="10"/>
                    </a:moveTo>
                    <a:cubicBezTo>
                      <a:pt x="15" y="11"/>
                      <a:pt x="14" y="12"/>
                      <a:pt x="13" y="12"/>
                    </a:cubicBezTo>
                    <a:cubicBezTo>
                      <a:pt x="14" y="12"/>
                      <a:pt x="16" y="9"/>
                      <a:pt x="15" y="10"/>
                    </a:cubicBezTo>
                    <a:close/>
                    <a:moveTo>
                      <a:pt x="16" y="12"/>
                    </a:moveTo>
                    <a:cubicBezTo>
                      <a:pt x="16" y="11"/>
                      <a:pt x="17" y="10"/>
                      <a:pt x="17" y="10"/>
                    </a:cubicBezTo>
                    <a:cubicBezTo>
                      <a:pt x="16" y="11"/>
                      <a:pt x="16" y="11"/>
                      <a:pt x="16" y="12"/>
                    </a:cubicBezTo>
                    <a:cubicBezTo>
                      <a:pt x="16" y="12"/>
                      <a:pt x="16" y="12"/>
                      <a:pt x="15" y="12"/>
                    </a:cubicBezTo>
                    <a:cubicBezTo>
                      <a:pt x="15" y="12"/>
                      <a:pt x="16" y="12"/>
                      <a:pt x="16" y="12"/>
                    </a:cubicBezTo>
                    <a:close/>
                  </a:path>
                </a:pathLst>
              </a:custGeom>
              <a:solidFill>
                <a:srgbClr val="FF5E72"/>
              </a:solidFill>
              <a:ln>
                <a:noFill/>
              </a:ln>
            </p:spPr>
            <p:txBody>
              <a:bodyPr vert="horz" wrap="square" lIns="91440" tIns="45720" rIns="91440" bIns="45720" numCol="1" anchor="t" anchorCtr="0" compatLnSpc="1"/>
              <a:lstStyle/>
              <a:p>
                <a:endParaRPr lang="zh-CN" altLang="en-US"/>
              </a:p>
            </p:txBody>
          </p:sp>
          <p:sp>
            <p:nvSpPr>
              <p:cNvPr id="58" name="Freeform 67"/>
              <p:cNvSpPr/>
              <p:nvPr/>
            </p:nvSpPr>
            <p:spPr bwMode="auto">
              <a:xfrm rot="976095">
                <a:off x="4971118" y="18230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65"/>
              <p:cNvSpPr/>
              <p:nvPr/>
            </p:nvSpPr>
            <p:spPr bwMode="auto">
              <a:xfrm rot="976095">
                <a:off x="5061468" y="1783733"/>
                <a:ext cx="37854" cy="50472"/>
              </a:xfrm>
              <a:custGeom>
                <a:avLst/>
                <a:gdLst>
                  <a:gd name="T0" fmla="*/ 0 w 2"/>
                  <a:gd name="T1" fmla="*/ 3 h 3"/>
                  <a:gd name="T2" fmla="*/ 1 w 2"/>
                  <a:gd name="T3" fmla="*/ 1 h 3"/>
                  <a:gd name="T4" fmla="*/ 1 w 2"/>
                  <a:gd name="T5" fmla="*/ 1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0" y="2"/>
                      <a:pt x="1" y="1"/>
                      <a:pt x="1" y="1"/>
                    </a:cubicBezTo>
                    <a:cubicBezTo>
                      <a:pt x="0" y="2"/>
                      <a:pt x="2" y="0"/>
                      <a:pt x="1" y="1"/>
                    </a:cubicBezTo>
                    <a:cubicBezTo>
                      <a:pt x="1" y="2"/>
                      <a:pt x="0" y="2"/>
                      <a:pt x="0" y="3"/>
                    </a:cubicBezTo>
                    <a:cubicBezTo>
                      <a:pt x="0" y="3"/>
                      <a:pt x="0" y="2"/>
                      <a:pt x="0" y="3"/>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8"/>
              <p:cNvSpPr/>
              <p:nvPr/>
            </p:nvSpPr>
            <p:spPr bwMode="auto">
              <a:xfrm rot="976095">
                <a:off x="5216144" y="1937443"/>
                <a:ext cx="18929" cy="31547"/>
              </a:xfrm>
              <a:custGeom>
                <a:avLst/>
                <a:gdLst>
                  <a:gd name="T0" fmla="*/ 1 w 1"/>
                  <a:gd name="T1" fmla="*/ 0 h 2"/>
                  <a:gd name="T2" fmla="*/ 0 w 1"/>
                  <a:gd name="T3" fmla="*/ 0 h 2"/>
                  <a:gd name="T4" fmla="*/ 1 w 1"/>
                  <a:gd name="T5" fmla="*/ 0 h 2"/>
                  <a:gd name="T6" fmla="*/ 0 w 1"/>
                  <a:gd name="T7" fmla="*/ 1 h 2"/>
                  <a:gd name="T8" fmla="*/ 0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0" y="1"/>
                      <a:pt x="0" y="0"/>
                    </a:cubicBezTo>
                    <a:cubicBezTo>
                      <a:pt x="0" y="0"/>
                      <a:pt x="1" y="0"/>
                      <a:pt x="1" y="0"/>
                    </a:cubicBezTo>
                    <a:cubicBezTo>
                      <a:pt x="0" y="1"/>
                      <a:pt x="0" y="0"/>
                      <a:pt x="0" y="1"/>
                    </a:cubicBezTo>
                    <a:cubicBezTo>
                      <a:pt x="0" y="1"/>
                      <a:pt x="0" y="2"/>
                      <a:pt x="0" y="1"/>
                    </a:cubicBezTo>
                    <a:cubicBezTo>
                      <a:pt x="0" y="0"/>
                      <a:pt x="0"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9"/>
              <p:cNvSpPr/>
              <p:nvPr/>
            </p:nvSpPr>
            <p:spPr bwMode="auto">
              <a:xfrm rot="976095">
                <a:off x="5223214" y="1919525"/>
                <a:ext cx="18929" cy="18929"/>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0"/>
                      <a:pt x="0" y="1"/>
                    </a:cubicBezTo>
                    <a:cubicBezTo>
                      <a:pt x="0" y="1"/>
                      <a:pt x="0"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5529346" y="1631642"/>
              <a:ext cx="271290" cy="334380"/>
              <a:chOff x="5529346" y="1631642"/>
              <a:chExt cx="271290" cy="334380"/>
            </a:xfrm>
          </p:grpSpPr>
          <p:sp>
            <p:nvSpPr>
              <p:cNvPr id="52" name="Freeform 70"/>
              <p:cNvSpPr/>
              <p:nvPr/>
            </p:nvSpPr>
            <p:spPr bwMode="auto">
              <a:xfrm rot="976095">
                <a:off x="5690615" y="1707863"/>
                <a:ext cx="63090" cy="37854"/>
              </a:xfrm>
              <a:custGeom>
                <a:avLst/>
                <a:gdLst>
                  <a:gd name="T0" fmla="*/ 1 w 4"/>
                  <a:gd name="T1" fmla="*/ 2 h 2"/>
                  <a:gd name="T2" fmla="*/ 2 w 4"/>
                  <a:gd name="T3" fmla="*/ 1 h 2"/>
                  <a:gd name="T4" fmla="*/ 2 w 4"/>
                  <a:gd name="T5" fmla="*/ 1 h 2"/>
                  <a:gd name="T6" fmla="*/ 0 w 4"/>
                  <a:gd name="T7" fmla="*/ 1 h 2"/>
                  <a:gd name="T8" fmla="*/ 1 w 4"/>
                  <a:gd name="T9" fmla="*/ 2 h 2"/>
                </a:gdLst>
                <a:ahLst/>
                <a:cxnLst>
                  <a:cxn ang="0">
                    <a:pos x="T0" y="T1"/>
                  </a:cxn>
                  <a:cxn ang="0">
                    <a:pos x="T2" y="T3"/>
                  </a:cxn>
                  <a:cxn ang="0">
                    <a:pos x="T4" y="T5"/>
                  </a:cxn>
                  <a:cxn ang="0">
                    <a:pos x="T6" y="T7"/>
                  </a:cxn>
                  <a:cxn ang="0">
                    <a:pos x="T8" y="T9"/>
                  </a:cxn>
                </a:cxnLst>
                <a:rect l="0" t="0" r="r" b="b"/>
                <a:pathLst>
                  <a:path w="4" h="2">
                    <a:moveTo>
                      <a:pt x="1" y="2"/>
                    </a:moveTo>
                    <a:cubicBezTo>
                      <a:pt x="1" y="1"/>
                      <a:pt x="2" y="1"/>
                      <a:pt x="2" y="1"/>
                    </a:cubicBezTo>
                    <a:cubicBezTo>
                      <a:pt x="1" y="1"/>
                      <a:pt x="4" y="0"/>
                      <a:pt x="2" y="1"/>
                    </a:cubicBezTo>
                    <a:cubicBezTo>
                      <a:pt x="2" y="1"/>
                      <a:pt x="1" y="1"/>
                      <a:pt x="0" y="1"/>
                    </a:cubicBezTo>
                    <a:cubicBezTo>
                      <a:pt x="0" y="2"/>
                      <a:pt x="1" y="1"/>
                      <a:pt x="1" y="2"/>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71"/>
              <p:cNvSpPr>
                <a:spLocks noEditPoints="1"/>
              </p:cNvSpPr>
              <p:nvPr/>
            </p:nvSpPr>
            <p:spPr bwMode="auto">
              <a:xfrm rot="976095">
                <a:off x="5529346" y="1631642"/>
                <a:ext cx="271290" cy="334380"/>
              </a:xfrm>
              <a:custGeom>
                <a:avLst/>
                <a:gdLst>
                  <a:gd name="T0" fmla="*/ 13 w 16"/>
                  <a:gd name="T1" fmla="*/ 17 h 20"/>
                  <a:gd name="T2" fmla="*/ 11 w 16"/>
                  <a:gd name="T3" fmla="*/ 17 h 20"/>
                  <a:gd name="T4" fmla="*/ 9 w 16"/>
                  <a:gd name="T5" fmla="*/ 16 h 20"/>
                  <a:gd name="T6" fmla="*/ 7 w 16"/>
                  <a:gd name="T7" fmla="*/ 16 h 20"/>
                  <a:gd name="T8" fmla="*/ 7 w 16"/>
                  <a:gd name="T9" fmla="*/ 16 h 20"/>
                  <a:gd name="T10" fmla="*/ 6 w 16"/>
                  <a:gd name="T11" fmla="*/ 15 h 20"/>
                  <a:gd name="T12" fmla="*/ 9 w 16"/>
                  <a:gd name="T13" fmla="*/ 13 h 20"/>
                  <a:gd name="T14" fmla="*/ 5 w 16"/>
                  <a:gd name="T15" fmla="*/ 13 h 20"/>
                  <a:gd name="T16" fmla="*/ 5 w 16"/>
                  <a:gd name="T17" fmla="*/ 12 h 20"/>
                  <a:gd name="T18" fmla="*/ 5 w 16"/>
                  <a:gd name="T19" fmla="*/ 11 h 20"/>
                  <a:gd name="T20" fmla="*/ 5 w 16"/>
                  <a:gd name="T21" fmla="*/ 11 h 20"/>
                  <a:gd name="T22" fmla="*/ 3 w 16"/>
                  <a:gd name="T23" fmla="*/ 11 h 20"/>
                  <a:gd name="T24" fmla="*/ 5 w 16"/>
                  <a:gd name="T25" fmla="*/ 9 h 20"/>
                  <a:gd name="T26" fmla="*/ 5 w 16"/>
                  <a:gd name="T27" fmla="*/ 9 h 20"/>
                  <a:gd name="T28" fmla="*/ 2 w 16"/>
                  <a:gd name="T29" fmla="*/ 8 h 20"/>
                  <a:gd name="T30" fmla="*/ 7 w 16"/>
                  <a:gd name="T31" fmla="*/ 8 h 20"/>
                  <a:gd name="T32" fmla="*/ 6 w 16"/>
                  <a:gd name="T33" fmla="*/ 8 h 20"/>
                  <a:gd name="T34" fmla="*/ 5 w 16"/>
                  <a:gd name="T35" fmla="*/ 7 h 20"/>
                  <a:gd name="T36" fmla="*/ 7 w 16"/>
                  <a:gd name="T37" fmla="*/ 6 h 20"/>
                  <a:gd name="T38" fmla="*/ 2 w 16"/>
                  <a:gd name="T39" fmla="*/ 7 h 20"/>
                  <a:gd name="T40" fmla="*/ 3 w 16"/>
                  <a:gd name="T41" fmla="*/ 6 h 20"/>
                  <a:gd name="T42" fmla="*/ 3 w 16"/>
                  <a:gd name="T43" fmla="*/ 3 h 20"/>
                  <a:gd name="T44" fmla="*/ 5 w 16"/>
                  <a:gd name="T45" fmla="*/ 2 h 20"/>
                  <a:gd name="T46" fmla="*/ 5 w 16"/>
                  <a:gd name="T47" fmla="*/ 1 h 20"/>
                  <a:gd name="T48" fmla="*/ 9 w 16"/>
                  <a:gd name="T49" fmla="*/ 3 h 20"/>
                  <a:gd name="T50" fmla="*/ 9 w 16"/>
                  <a:gd name="T51" fmla="*/ 4 h 20"/>
                  <a:gd name="T52" fmla="*/ 10 w 16"/>
                  <a:gd name="T53" fmla="*/ 3 h 20"/>
                  <a:gd name="T54" fmla="*/ 12 w 16"/>
                  <a:gd name="T55" fmla="*/ 3 h 20"/>
                  <a:gd name="T56" fmla="*/ 7 w 16"/>
                  <a:gd name="T57" fmla="*/ 6 h 20"/>
                  <a:gd name="T58" fmla="*/ 7 w 16"/>
                  <a:gd name="T59" fmla="*/ 7 h 20"/>
                  <a:gd name="T60" fmla="*/ 10 w 16"/>
                  <a:gd name="T61" fmla="*/ 5 h 20"/>
                  <a:gd name="T62" fmla="*/ 8 w 16"/>
                  <a:gd name="T63" fmla="*/ 9 h 20"/>
                  <a:gd name="T64" fmla="*/ 11 w 16"/>
                  <a:gd name="T65" fmla="*/ 8 h 20"/>
                  <a:gd name="T66" fmla="*/ 11 w 16"/>
                  <a:gd name="T67" fmla="*/ 9 h 20"/>
                  <a:gd name="T68" fmla="*/ 8 w 16"/>
                  <a:gd name="T69" fmla="*/ 10 h 20"/>
                  <a:gd name="T70" fmla="*/ 8 w 16"/>
                  <a:gd name="T71" fmla="*/ 10 h 20"/>
                  <a:gd name="T72" fmla="*/ 11 w 16"/>
                  <a:gd name="T73" fmla="*/ 9 h 20"/>
                  <a:gd name="T74" fmla="*/ 11 w 16"/>
                  <a:gd name="T75" fmla="*/ 11 h 20"/>
                  <a:gd name="T76" fmla="*/ 9 w 16"/>
                  <a:gd name="T77" fmla="*/ 12 h 20"/>
                  <a:gd name="T78" fmla="*/ 9 w 16"/>
                  <a:gd name="T79" fmla="*/ 12 h 20"/>
                  <a:gd name="T80" fmla="*/ 10 w 16"/>
                  <a:gd name="T81" fmla="*/ 12 h 20"/>
                  <a:gd name="T82" fmla="*/ 11 w 16"/>
                  <a:gd name="T83" fmla="*/ 12 h 20"/>
                  <a:gd name="T84" fmla="*/ 13 w 16"/>
                  <a:gd name="T85" fmla="*/ 12 h 20"/>
                  <a:gd name="T86" fmla="*/ 14 w 16"/>
                  <a:gd name="T87" fmla="*/ 12 h 20"/>
                  <a:gd name="T88" fmla="*/ 13 w 16"/>
                  <a:gd name="T89" fmla="*/ 12 h 20"/>
                  <a:gd name="T90" fmla="*/ 13 w 16"/>
                  <a:gd name="T91" fmla="*/ 14 h 20"/>
                  <a:gd name="T92" fmla="*/ 15 w 16"/>
                  <a:gd name="T93" fmla="*/ 11 h 20"/>
                  <a:gd name="T94" fmla="*/ 14 w 16"/>
                  <a:gd name="T95" fmla="*/ 14 h 20"/>
                  <a:gd name="T96" fmla="*/ 15 w 16"/>
                  <a:gd name="T97" fmla="*/ 12 h 20"/>
                  <a:gd name="T98" fmla="*/ 15 w 16"/>
                  <a:gd name="T99" fmla="*/ 14 h 20"/>
                  <a:gd name="T100" fmla="*/ 7 w 16"/>
                  <a:gd name="T101" fmla="*/ 5 h 20"/>
                  <a:gd name="T102" fmla="*/ 8 w 16"/>
                  <a:gd name="T103" fmla="*/ 5 h 20"/>
                  <a:gd name="T104" fmla="*/ 5 w 16"/>
                  <a:gd name="T105" fmla="*/ 7 h 20"/>
                  <a:gd name="T106" fmla="*/ 12 w 16"/>
                  <a:gd name="T10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 h="20">
                    <a:moveTo>
                      <a:pt x="15" y="15"/>
                    </a:moveTo>
                    <a:cubicBezTo>
                      <a:pt x="15" y="16"/>
                      <a:pt x="14" y="18"/>
                      <a:pt x="13" y="18"/>
                    </a:cubicBezTo>
                    <a:cubicBezTo>
                      <a:pt x="14" y="18"/>
                      <a:pt x="14" y="18"/>
                      <a:pt x="14" y="17"/>
                    </a:cubicBezTo>
                    <a:cubicBezTo>
                      <a:pt x="14" y="17"/>
                      <a:pt x="13" y="18"/>
                      <a:pt x="13" y="18"/>
                    </a:cubicBezTo>
                    <a:cubicBezTo>
                      <a:pt x="13" y="18"/>
                      <a:pt x="13" y="17"/>
                      <a:pt x="13" y="19"/>
                    </a:cubicBezTo>
                    <a:cubicBezTo>
                      <a:pt x="13" y="17"/>
                      <a:pt x="12" y="20"/>
                      <a:pt x="13" y="17"/>
                    </a:cubicBezTo>
                    <a:cubicBezTo>
                      <a:pt x="12" y="19"/>
                      <a:pt x="12" y="19"/>
                      <a:pt x="11" y="19"/>
                    </a:cubicBezTo>
                    <a:cubicBezTo>
                      <a:pt x="12" y="17"/>
                      <a:pt x="12" y="18"/>
                      <a:pt x="11" y="19"/>
                    </a:cubicBezTo>
                    <a:cubicBezTo>
                      <a:pt x="11" y="19"/>
                      <a:pt x="12" y="17"/>
                      <a:pt x="11" y="18"/>
                    </a:cubicBezTo>
                    <a:cubicBezTo>
                      <a:pt x="12" y="17"/>
                      <a:pt x="11" y="19"/>
                      <a:pt x="11" y="17"/>
                    </a:cubicBezTo>
                    <a:cubicBezTo>
                      <a:pt x="11" y="18"/>
                      <a:pt x="10" y="19"/>
                      <a:pt x="11" y="17"/>
                    </a:cubicBezTo>
                    <a:cubicBezTo>
                      <a:pt x="11" y="17"/>
                      <a:pt x="10" y="18"/>
                      <a:pt x="11" y="17"/>
                    </a:cubicBezTo>
                    <a:cubicBezTo>
                      <a:pt x="10" y="18"/>
                      <a:pt x="10" y="18"/>
                      <a:pt x="9" y="18"/>
                    </a:cubicBezTo>
                    <a:cubicBezTo>
                      <a:pt x="10" y="17"/>
                      <a:pt x="10" y="18"/>
                      <a:pt x="10" y="17"/>
                    </a:cubicBezTo>
                    <a:cubicBezTo>
                      <a:pt x="10" y="18"/>
                      <a:pt x="10" y="18"/>
                      <a:pt x="9" y="18"/>
                    </a:cubicBezTo>
                    <a:cubicBezTo>
                      <a:pt x="9" y="18"/>
                      <a:pt x="10" y="18"/>
                      <a:pt x="10" y="17"/>
                    </a:cubicBezTo>
                    <a:cubicBezTo>
                      <a:pt x="9" y="17"/>
                      <a:pt x="9" y="18"/>
                      <a:pt x="9" y="17"/>
                    </a:cubicBezTo>
                    <a:cubicBezTo>
                      <a:pt x="8" y="18"/>
                      <a:pt x="9" y="16"/>
                      <a:pt x="9" y="16"/>
                    </a:cubicBezTo>
                    <a:cubicBezTo>
                      <a:pt x="8" y="17"/>
                      <a:pt x="10" y="16"/>
                      <a:pt x="8" y="17"/>
                    </a:cubicBezTo>
                    <a:cubicBezTo>
                      <a:pt x="8" y="17"/>
                      <a:pt x="8" y="17"/>
                      <a:pt x="8" y="17"/>
                    </a:cubicBezTo>
                    <a:cubicBezTo>
                      <a:pt x="8" y="17"/>
                      <a:pt x="9" y="16"/>
                      <a:pt x="9" y="16"/>
                    </a:cubicBezTo>
                    <a:cubicBezTo>
                      <a:pt x="9" y="16"/>
                      <a:pt x="8" y="16"/>
                      <a:pt x="8" y="17"/>
                    </a:cubicBezTo>
                    <a:cubicBezTo>
                      <a:pt x="8" y="16"/>
                      <a:pt x="9" y="16"/>
                      <a:pt x="9" y="15"/>
                    </a:cubicBezTo>
                    <a:cubicBezTo>
                      <a:pt x="8" y="16"/>
                      <a:pt x="8" y="16"/>
                      <a:pt x="7" y="16"/>
                    </a:cubicBezTo>
                    <a:cubicBezTo>
                      <a:pt x="8" y="16"/>
                      <a:pt x="9" y="15"/>
                      <a:pt x="9" y="15"/>
                    </a:cubicBezTo>
                    <a:cubicBezTo>
                      <a:pt x="10" y="14"/>
                      <a:pt x="9" y="15"/>
                      <a:pt x="9" y="15"/>
                    </a:cubicBezTo>
                    <a:cubicBezTo>
                      <a:pt x="9" y="15"/>
                      <a:pt x="8" y="15"/>
                      <a:pt x="8" y="16"/>
                    </a:cubicBezTo>
                    <a:cubicBezTo>
                      <a:pt x="7" y="17"/>
                      <a:pt x="9" y="15"/>
                      <a:pt x="8" y="15"/>
                    </a:cubicBezTo>
                    <a:cubicBezTo>
                      <a:pt x="7" y="16"/>
                      <a:pt x="7" y="15"/>
                      <a:pt x="8" y="15"/>
                    </a:cubicBezTo>
                    <a:cubicBezTo>
                      <a:pt x="8" y="15"/>
                      <a:pt x="7" y="16"/>
                      <a:pt x="7" y="16"/>
                    </a:cubicBezTo>
                    <a:cubicBezTo>
                      <a:pt x="8" y="15"/>
                      <a:pt x="6" y="16"/>
                      <a:pt x="7" y="15"/>
                    </a:cubicBezTo>
                    <a:cubicBezTo>
                      <a:pt x="7" y="15"/>
                      <a:pt x="7" y="15"/>
                      <a:pt x="8" y="14"/>
                    </a:cubicBezTo>
                    <a:cubicBezTo>
                      <a:pt x="7" y="15"/>
                      <a:pt x="6" y="15"/>
                      <a:pt x="6" y="15"/>
                    </a:cubicBezTo>
                    <a:cubicBezTo>
                      <a:pt x="8" y="14"/>
                      <a:pt x="7" y="15"/>
                      <a:pt x="7" y="14"/>
                    </a:cubicBezTo>
                    <a:cubicBezTo>
                      <a:pt x="7" y="14"/>
                      <a:pt x="7" y="15"/>
                      <a:pt x="6" y="15"/>
                    </a:cubicBezTo>
                    <a:cubicBezTo>
                      <a:pt x="6" y="15"/>
                      <a:pt x="7" y="14"/>
                      <a:pt x="6" y="15"/>
                    </a:cubicBezTo>
                    <a:cubicBezTo>
                      <a:pt x="6" y="15"/>
                      <a:pt x="7" y="14"/>
                      <a:pt x="7" y="14"/>
                    </a:cubicBezTo>
                    <a:cubicBezTo>
                      <a:pt x="8" y="14"/>
                      <a:pt x="6" y="15"/>
                      <a:pt x="7" y="14"/>
                    </a:cubicBezTo>
                    <a:cubicBezTo>
                      <a:pt x="7" y="14"/>
                      <a:pt x="7" y="14"/>
                      <a:pt x="6" y="15"/>
                    </a:cubicBezTo>
                    <a:cubicBezTo>
                      <a:pt x="6" y="15"/>
                      <a:pt x="6" y="15"/>
                      <a:pt x="6" y="15"/>
                    </a:cubicBezTo>
                    <a:cubicBezTo>
                      <a:pt x="6" y="14"/>
                      <a:pt x="7" y="14"/>
                      <a:pt x="6" y="14"/>
                    </a:cubicBezTo>
                    <a:cubicBezTo>
                      <a:pt x="8" y="14"/>
                      <a:pt x="8" y="14"/>
                      <a:pt x="9" y="13"/>
                    </a:cubicBezTo>
                    <a:cubicBezTo>
                      <a:pt x="8" y="13"/>
                      <a:pt x="8" y="14"/>
                      <a:pt x="6" y="14"/>
                    </a:cubicBezTo>
                    <a:cubicBezTo>
                      <a:pt x="6" y="14"/>
                      <a:pt x="7" y="14"/>
                      <a:pt x="7" y="13"/>
                    </a:cubicBezTo>
                    <a:cubicBezTo>
                      <a:pt x="6" y="14"/>
                      <a:pt x="7" y="13"/>
                      <a:pt x="6" y="14"/>
                    </a:cubicBezTo>
                    <a:cubicBezTo>
                      <a:pt x="7" y="13"/>
                      <a:pt x="6" y="14"/>
                      <a:pt x="6" y="13"/>
                    </a:cubicBezTo>
                    <a:cubicBezTo>
                      <a:pt x="6" y="13"/>
                      <a:pt x="6" y="13"/>
                      <a:pt x="7" y="13"/>
                    </a:cubicBezTo>
                    <a:cubicBezTo>
                      <a:pt x="7" y="12"/>
                      <a:pt x="5" y="13"/>
                      <a:pt x="5" y="13"/>
                    </a:cubicBezTo>
                    <a:cubicBezTo>
                      <a:pt x="7" y="12"/>
                      <a:pt x="4" y="14"/>
                      <a:pt x="6" y="13"/>
                    </a:cubicBezTo>
                    <a:cubicBezTo>
                      <a:pt x="5" y="13"/>
                      <a:pt x="5" y="13"/>
                      <a:pt x="5" y="13"/>
                    </a:cubicBezTo>
                    <a:cubicBezTo>
                      <a:pt x="6" y="12"/>
                      <a:pt x="6" y="12"/>
                      <a:pt x="6" y="12"/>
                    </a:cubicBezTo>
                    <a:cubicBezTo>
                      <a:pt x="4" y="13"/>
                      <a:pt x="5" y="12"/>
                      <a:pt x="3" y="13"/>
                    </a:cubicBezTo>
                    <a:cubicBezTo>
                      <a:pt x="4" y="12"/>
                      <a:pt x="4" y="12"/>
                      <a:pt x="5" y="12"/>
                    </a:cubicBezTo>
                    <a:cubicBezTo>
                      <a:pt x="4" y="12"/>
                      <a:pt x="3" y="12"/>
                      <a:pt x="5" y="12"/>
                    </a:cubicBezTo>
                    <a:cubicBezTo>
                      <a:pt x="5" y="12"/>
                      <a:pt x="4" y="12"/>
                      <a:pt x="3" y="12"/>
                    </a:cubicBezTo>
                    <a:cubicBezTo>
                      <a:pt x="3" y="12"/>
                      <a:pt x="6" y="11"/>
                      <a:pt x="3" y="12"/>
                    </a:cubicBezTo>
                    <a:cubicBezTo>
                      <a:pt x="3" y="12"/>
                      <a:pt x="4" y="12"/>
                      <a:pt x="3" y="12"/>
                    </a:cubicBezTo>
                    <a:cubicBezTo>
                      <a:pt x="3" y="12"/>
                      <a:pt x="4" y="12"/>
                      <a:pt x="4" y="12"/>
                    </a:cubicBezTo>
                    <a:cubicBezTo>
                      <a:pt x="4" y="12"/>
                      <a:pt x="4" y="12"/>
                      <a:pt x="4" y="12"/>
                    </a:cubicBezTo>
                    <a:cubicBezTo>
                      <a:pt x="4" y="12"/>
                      <a:pt x="4" y="12"/>
                      <a:pt x="5" y="11"/>
                    </a:cubicBezTo>
                    <a:cubicBezTo>
                      <a:pt x="3" y="12"/>
                      <a:pt x="5" y="11"/>
                      <a:pt x="3" y="12"/>
                    </a:cubicBezTo>
                    <a:cubicBezTo>
                      <a:pt x="5" y="11"/>
                      <a:pt x="3" y="12"/>
                      <a:pt x="5" y="11"/>
                    </a:cubicBezTo>
                    <a:cubicBezTo>
                      <a:pt x="4" y="11"/>
                      <a:pt x="4" y="11"/>
                      <a:pt x="4" y="11"/>
                    </a:cubicBezTo>
                    <a:cubicBezTo>
                      <a:pt x="5" y="11"/>
                      <a:pt x="5" y="11"/>
                      <a:pt x="5" y="11"/>
                    </a:cubicBezTo>
                    <a:cubicBezTo>
                      <a:pt x="5" y="11"/>
                      <a:pt x="4" y="11"/>
                      <a:pt x="3" y="11"/>
                    </a:cubicBezTo>
                    <a:cubicBezTo>
                      <a:pt x="4" y="11"/>
                      <a:pt x="3" y="11"/>
                      <a:pt x="5" y="11"/>
                    </a:cubicBezTo>
                    <a:cubicBezTo>
                      <a:pt x="5" y="11"/>
                      <a:pt x="4" y="11"/>
                      <a:pt x="4" y="11"/>
                    </a:cubicBezTo>
                    <a:cubicBezTo>
                      <a:pt x="4" y="11"/>
                      <a:pt x="5" y="11"/>
                      <a:pt x="6" y="10"/>
                    </a:cubicBezTo>
                    <a:cubicBezTo>
                      <a:pt x="6" y="10"/>
                      <a:pt x="6" y="10"/>
                      <a:pt x="6" y="10"/>
                    </a:cubicBezTo>
                    <a:cubicBezTo>
                      <a:pt x="6" y="10"/>
                      <a:pt x="5" y="10"/>
                      <a:pt x="4" y="11"/>
                    </a:cubicBezTo>
                    <a:cubicBezTo>
                      <a:pt x="4" y="11"/>
                      <a:pt x="3" y="11"/>
                      <a:pt x="4" y="11"/>
                    </a:cubicBezTo>
                    <a:cubicBezTo>
                      <a:pt x="6" y="10"/>
                      <a:pt x="2" y="11"/>
                      <a:pt x="3" y="11"/>
                    </a:cubicBezTo>
                    <a:cubicBezTo>
                      <a:pt x="4" y="11"/>
                      <a:pt x="4" y="11"/>
                      <a:pt x="5" y="10"/>
                    </a:cubicBezTo>
                    <a:cubicBezTo>
                      <a:pt x="4" y="10"/>
                      <a:pt x="4" y="11"/>
                      <a:pt x="4" y="10"/>
                    </a:cubicBezTo>
                    <a:cubicBezTo>
                      <a:pt x="4" y="11"/>
                      <a:pt x="4" y="11"/>
                      <a:pt x="3" y="11"/>
                    </a:cubicBezTo>
                    <a:cubicBezTo>
                      <a:pt x="3" y="11"/>
                      <a:pt x="5" y="10"/>
                      <a:pt x="3" y="10"/>
                    </a:cubicBezTo>
                    <a:cubicBezTo>
                      <a:pt x="3" y="10"/>
                      <a:pt x="4" y="10"/>
                      <a:pt x="5" y="10"/>
                    </a:cubicBezTo>
                    <a:cubicBezTo>
                      <a:pt x="3" y="10"/>
                      <a:pt x="3" y="10"/>
                      <a:pt x="5" y="9"/>
                    </a:cubicBezTo>
                    <a:cubicBezTo>
                      <a:pt x="3" y="10"/>
                      <a:pt x="5" y="9"/>
                      <a:pt x="5" y="9"/>
                    </a:cubicBezTo>
                    <a:cubicBezTo>
                      <a:pt x="4" y="9"/>
                      <a:pt x="4" y="10"/>
                      <a:pt x="3" y="10"/>
                    </a:cubicBezTo>
                    <a:cubicBezTo>
                      <a:pt x="4" y="9"/>
                      <a:pt x="3" y="10"/>
                      <a:pt x="5" y="9"/>
                    </a:cubicBezTo>
                    <a:cubicBezTo>
                      <a:pt x="4" y="9"/>
                      <a:pt x="3" y="10"/>
                      <a:pt x="4" y="9"/>
                    </a:cubicBezTo>
                    <a:cubicBezTo>
                      <a:pt x="4" y="9"/>
                      <a:pt x="3" y="10"/>
                      <a:pt x="3" y="10"/>
                    </a:cubicBezTo>
                    <a:cubicBezTo>
                      <a:pt x="3" y="10"/>
                      <a:pt x="4" y="9"/>
                      <a:pt x="5" y="9"/>
                    </a:cubicBezTo>
                    <a:cubicBezTo>
                      <a:pt x="3" y="10"/>
                      <a:pt x="5" y="9"/>
                      <a:pt x="5" y="9"/>
                    </a:cubicBezTo>
                    <a:cubicBezTo>
                      <a:pt x="2" y="10"/>
                      <a:pt x="5" y="8"/>
                      <a:pt x="3" y="9"/>
                    </a:cubicBezTo>
                    <a:cubicBezTo>
                      <a:pt x="6" y="8"/>
                      <a:pt x="2" y="9"/>
                      <a:pt x="4" y="8"/>
                    </a:cubicBezTo>
                    <a:cubicBezTo>
                      <a:pt x="1" y="9"/>
                      <a:pt x="4" y="7"/>
                      <a:pt x="2" y="8"/>
                    </a:cubicBezTo>
                    <a:cubicBezTo>
                      <a:pt x="2" y="8"/>
                      <a:pt x="3" y="7"/>
                      <a:pt x="3" y="7"/>
                    </a:cubicBezTo>
                    <a:cubicBezTo>
                      <a:pt x="3" y="7"/>
                      <a:pt x="3" y="7"/>
                      <a:pt x="2" y="8"/>
                    </a:cubicBezTo>
                    <a:cubicBezTo>
                      <a:pt x="3" y="7"/>
                      <a:pt x="2" y="8"/>
                      <a:pt x="3" y="7"/>
                    </a:cubicBezTo>
                    <a:cubicBezTo>
                      <a:pt x="3" y="7"/>
                      <a:pt x="2" y="7"/>
                      <a:pt x="2" y="7"/>
                    </a:cubicBezTo>
                    <a:cubicBezTo>
                      <a:pt x="3" y="7"/>
                      <a:pt x="3" y="7"/>
                      <a:pt x="3" y="7"/>
                    </a:cubicBezTo>
                    <a:cubicBezTo>
                      <a:pt x="3" y="7"/>
                      <a:pt x="3" y="7"/>
                      <a:pt x="3" y="7"/>
                    </a:cubicBezTo>
                    <a:cubicBezTo>
                      <a:pt x="4" y="7"/>
                      <a:pt x="6" y="7"/>
                      <a:pt x="7" y="8"/>
                    </a:cubicBezTo>
                    <a:cubicBezTo>
                      <a:pt x="7" y="8"/>
                      <a:pt x="7" y="8"/>
                      <a:pt x="7" y="8"/>
                    </a:cubicBezTo>
                    <a:cubicBezTo>
                      <a:pt x="7" y="9"/>
                      <a:pt x="7" y="8"/>
                      <a:pt x="7" y="8"/>
                    </a:cubicBezTo>
                    <a:cubicBezTo>
                      <a:pt x="7" y="8"/>
                      <a:pt x="7" y="8"/>
                      <a:pt x="7" y="8"/>
                    </a:cubicBezTo>
                    <a:cubicBezTo>
                      <a:pt x="7" y="7"/>
                      <a:pt x="7" y="8"/>
                      <a:pt x="6" y="7"/>
                    </a:cubicBezTo>
                    <a:cubicBezTo>
                      <a:pt x="6" y="7"/>
                      <a:pt x="6" y="7"/>
                      <a:pt x="6" y="7"/>
                    </a:cubicBezTo>
                    <a:cubicBezTo>
                      <a:pt x="6" y="6"/>
                      <a:pt x="6" y="7"/>
                      <a:pt x="5" y="7"/>
                    </a:cubicBezTo>
                    <a:cubicBezTo>
                      <a:pt x="6" y="8"/>
                      <a:pt x="6" y="8"/>
                      <a:pt x="6" y="8"/>
                    </a:cubicBezTo>
                    <a:cubicBezTo>
                      <a:pt x="6" y="8"/>
                      <a:pt x="6" y="8"/>
                      <a:pt x="5" y="7"/>
                    </a:cubicBezTo>
                    <a:cubicBezTo>
                      <a:pt x="6" y="8"/>
                      <a:pt x="6" y="8"/>
                      <a:pt x="6" y="8"/>
                    </a:cubicBezTo>
                    <a:cubicBezTo>
                      <a:pt x="6" y="9"/>
                      <a:pt x="6" y="9"/>
                      <a:pt x="6" y="8"/>
                    </a:cubicBezTo>
                    <a:cubicBezTo>
                      <a:pt x="6" y="8"/>
                      <a:pt x="7" y="8"/>
                      <a:pt x="7" y="8"/>
                    </a:cubicBezTo>
                    <a:cubicBezTo>
                      <a:pt x="7" y="7"/>
                      <a:pt x="6" y="7"/>
                      <a:pt x="6" y="7"/>
                    </a:cubicBezTo>
                    <a:cubicBezTo>
                      <a:pt x="5" y="7"/>
                      <a:pt x="5" y="7"/>
                      <a:pt x="5" y="7"/>
                    </a:cubicBezTo>
                    <a:cubicBezTo>
                      <a:pt x="5" y="7"/>
                      <a:pt x="5" y="7"/>
                      <a:pt x="5" y="7"/>
                    </a:cubicBezTo>
                    <a:cubicBezTo>
                      <a:pt x="6" y="7"/>
                      <a:pt x="6" y="7"/>
                      <a:pt x="6" y="7"/>
                    </a:cubicBezTo>
                    <a:cubicBezTo>
                      <a:pt x="6" y="6"/>
                      <a:pt x="6" y="6"/>
                      <a:pt x="5" y="6"/>
                    </a:cubicBezTo>
                    <a:cubicBezTo>
                      <a:pt x="6" y="6"/>
                      <a:pt x="6" y="6"/>
                      <a:pt x="7" y="6"/>
                    </a:cubicBezTo>
                    <a:cubicBezTo>
                      <a:pt x="6" y="6"/>
                      <a:pt x="6" y="6"/>
                      <a:pt x="5" y="6"/>
                    </a:cubicBezTo>
                    <a:cubicBezTo>
                      <a:pt x="6" y="6"/>
                      <a:pt x="6" y="6"/>
                      <a:pt x="7" y="6"/>
                    </a:cubicBezTo>
                    <a:cubicBezTo>
                      <a:pt x="7" y="6"/>
                      <a:pt x="6" y="7"/>
                      <a:pt x="7" y="7"/>
                    </a:cubicBezTo>
                    <a:cubicBezTo>
                      <a:pt x="7" y="6"/>
                      <a:pt x="4" y="7"/>
                      <a:pt x="6" y="7"/>
                    </a:cubicBezTo>
                    <a:cubicBezTo>
                      <a:pt x="6" y="7"/>
                      <a:pt x="5" y="7"/>
                      <a:pt x="4" y="7"/>
                    </a:cubicBezTo>
                    <a:cubicBezTo>
                      <a:pt x="4" y="7"/>
                      <a:pt x="5" y="7"/>
                      <a:pt x="5" y="7"/>
                    </a:cubicBezTo>
                    <a:cubicBezTo>
                      <a:pt x="4" y="7"/>
                      <a:pt x="4" y="7"/>
                      <a:pt x="3" y="7"/>
                    </a:cubicBezTo>
                    <a:cubicBezTo>
                      <a:pt x="3" y="7"/>
                      <a:pt x="2" y="7"/>
                      <a:pt x="2" y="7"/>
                    </a:cubicBezTo>
                    <a:cubicBezTo>
                      <a:pt x="2" y="7"/>
                      <a:pt x="3" y="7"/>
                      <a:pt x="3" y="7"/>
                    </a:cubicBezTo>
                    <a:cubicBezTo>
                      <a:pt x="0" y="7"/>
                      <a:pt x="3" y="7"/>
                      <a:pt x="1" y="6"/>
                    </a:cubicBezTo>
                    <a:cubicBezTo>
                      <a:pt x="1" y="6"/>
                      <a:pt x="1" y="6"/>
                      <a:pt x="2" y="6"/>
                    </a:cubicBezTo>
                    <a:cubicBezTo>
                      <a:pt x="2" y="6"/>
                      <a:pt x="2" y="6"/>
                      <a:pt x="2" y="6"/>
                    </a:cubicBezTo>
                    <a:cubicBezTo>
                      <a:pt x="2" y="6"/>
                      <a:pt x="2" y="5"/>
                      <a:pt x="1" y="5"/>
                    </a:cubicBezTo>
                    <a:cubicBezTo>
                      <a:pt x="3" y="6"/>
                      <a:pt x="2" y="5"/>
                      <a:pt x="3" y="6"/>
                    </a:cubicBezTo>
                    <a:cubicBezTo>
                      <a:pt x="3" y="6"/>
                      <a:pt x="2" y="5"/>
                      <a:pt x="1" y="4"/>
                    </a:cubicBezTo>
                    <a:cubicBezTo>
                      <a:pt x="2" y="5"/>
                      <a:pt x="2" y="4"/>
                      <a:pt x="2" y="4"/>
                    </a:cubicBezTo>
                    <a:cubicBezTo>
                      <a:pt x="2" y="4"/>
                      <a:pt x="2" y="3"/>
                      <a:pt x="3" y="4"/>
                    </a:cubicBezTo>
                    <a:cubicBezTo>
                      <a:pt x="2" y="4"/>
                      <a:pt x="2" y="3"/>
                      <a:pt x="2" y="3"/>
                    </a:cubicBezTo>
                    <a:cubicBezTo>
                      <a:pt x="2" y="4"/>
                      <a:pt x="3" y="3"/>
                      <a:pt x="3" y="2"/>
                    </a:cubicBezTo>
                    <a:cubicBezTo>
                      <a:pt x="3" y="2"/>
                      <a:pt x="3" y="3"/>
                      <a:pt x="3" y="3"/>
                    </a:cubicBezTo>
                    <a:cubicBezTo>
                      <a:pt x="3" y="3"/>
                      <a:pt x="3" y="2"/>
                      <a:pt x="3" y="2"/>
                    </a:cubicBezTo>
                    <a:cubicBezTo>
                      <a:pt x="3" y="2"/>
                      <a:pt x="4" y="3"/>
                      <a:pt x="3" y="2"/>
                    </a:cubicBezTo>
                    <a:cubicBezTo>
                      <a:pt x="3" y="2"/>
                      <a:pt x="3" y="2"/>
                      <a:pt x="3" y="2"/>
                    </a:cubicBezTo>
                    <a:cubicBezTo>
                      <a:pt x="3" y="1"/>
                      <a:pt x="3" y="1"/>
                      <a:pt x="3" y="0"/>
                    </a:cubicBezTo>
                    <a:cubicBezTo>
                      <a:pt x="5" y="4"/>
                      <a:pt x="4" y="3"/>
                      <a:pt x="5" y="4"/>
                    </a:cubicBezTo>
                    <a:cubicBezTo>
                      <a:pt x="5" y="3"/>
                      <a:pt x="5" y="3"/>
                      <a:pt x="5" y="2"/>
                    </a:cubicBezTo>
                    <a:cubicBezTo>
                      <a:pt x="5" y="3"/>
                      <a:pt x="5" y="4"/>
                      <a:pt x="5" y="2"/>
                    </a:cubicBezTo>
                    <a:cubicBezTo>
                      <a:pt x="5" y="2"/>
                      <a:pt x="5" y="4"/>
                      <a:pt x="6" y="4"/>
                    </a:cubicBezTo>
                    <a:cubicBezTo>
                      <a:pt x="6" y="4"/>
                      <a:pt x="5" y="4"/>
                      <a:pt x="5" y="3"/>
                    </a:cubicBezTo>
                    <a:cubicBezTo>
                      <a:pt x="5" y="3"/>
                      <a:pt x="5" y="3"/>
                      <a:pt x="5" y="3"/>
                    </a:cubicBezTo>
                    <a:cubicBezTo>
                      <a:pt x="4" y="1"/>
                      <a:pt x="5" y="2"/>
                      <a:pt x="5" y="1"/>
                    </a:cubicBezTo>
                    <a:cubicBezTo>
                      <a:pt x="5" y="1"/>
                      <a:pt x="5" y="1"/>
                      <a:pt x="5" y="1"/>
                    </a:cubicBezTo>
                    <a:cubicBezTo>
                      <a:pt x="9" y="2"/>
                      <a:pt x="9" y="2"/>
                      <a:pt x="9" y="2"/>
                    </a:cubicBezTo>
                    <a:cubicBezTo>
                      <a:pt x="9" y="3"/>
                      <a:pt x="9" y="2"/>
                      <a:pt x="10" y="2"/>
                    </a:cubicBezTo>
                    <a:cubicBezTo>
                      <a:pt x="9" y="3"/>
                      <a:pt x="9" y="3"/>
                      <a:pt x="8" y="3"/>
                    </a:cubicBezTo>
                    <a:cubicBezTo>
                      <a:pt x="9" y="3"/>
                      <a:pt x="9" y="3"/>
                      <a:pt x="10" y="3"/>
                    </a:cubicBezTo>
                    <a:cubicBezTo>
                      <a:pt x="9" y="3"/>
                      <a:pt x="9" y="3"/>
                      <a:pt x="9" y="3"/>
                    </a:cubicBezTo>
                    <a:cubicBezTo>
                      <a:pt x="9" y="3"/>
                      <a:pt x="9" y="3"/>
                      <a:pt x="9" y="3"/>
                    </a:cubicBezTo>
                    <a:cubicBezTo>
                      <a:pt x="8" y="4"/>
                      <a:pt x="9" y="3"/>
                      <a:pt x="8" y="3"/>
                    </a:cubicBezTo>
                    <a:cubicBezTo>
                      <a:pt x="8" y="4"/>
                      <a:pt x="7" y="4"/>
                      <a:pt x="7" y="4"/>
                    </a:cubicBezTo>
                    <a:cubicBezTo>
                      <a:pt x="8" y="4"/>
                      <a:pt x="10" y="3"/>
                      <a:pt x="10" y="2"/>
                    </a:cubicBezTo>
                    <a:cubicBezTo>
                      <a:pt x="9" y="3"/>
                      <a:pt x="10" y="2"/>
                      <a:pt x="11" y="3"/>
                    </a:cubicBezTo>
                    <a:cubicBezTo>
                      <a:pt x="10" y="3"/>
                      <a:pt x="10" y="3"/>
                      <a:pt x="10" y="3"/>
                    </a:cubicBezTo>
                    <a:cubicBezTo>
                      <a:pt x="9" y="3"/>
                      <a:pt x="9" y="3"/>
                      <a:pt x="9" y="4"/>
                    </a:cubicBezTo>
                    <a:cubicBezTo>
                      <a:pt x="9" y="4"/>
                      <a:pt x="10" y="3"/>
                      <a:pt x="11" y="3"/>
                    </a:cubicBezTo>
                    <a:cubicBezTo>
                      <a:pt x="12" y="2"/>
                      <a:pt x="10" y="3"/>
                      <a:pt x="9" y="3"/>
                    </a:cubicBezTo>
                    <a:cubicBezTo>
                      <a:pt x="9" y="3"/>
                      <a:pt x="9" y="4"/>
                      <a:pt x="10" y="3"/>
                    </a:cubicBezTo>
                    <a:cubicBezTo>
                      <a:pt x="10" y="3"/>
                      <a:pt x="9" y="4"/>
                      <a:pt x="10" y="3"/>
                    </a:cubicBezTo>
                    <a:cubicBezTo>
                      <a:pt x="11" y="3"/>
                      <a:pt x="11" y="3"/>
                      <a:pt x="11" y="3"/>
                    </a:cubicBezTo>
                    <a:cubicBezTo>
                      <a:pt x="10" y="3"/>
                      <a:pt x="10" y="3"/>
                      <a:pt x="10" y="3"/>
                    </a:cubicBezTo>
                    <a:cubicBezTo>
                      <a:pt x="10" y="3"/>
                      <a:pt x="11" y="3"/>
                      <a:pt x="10" y="4"/>
                    </a:cubicBezTo>
                    <a:cubicBezTo>
                      <a:pt x="11" y="3"/>
                      <a:pt x="9" y="4"/>
                      <a:pt x="11" y="3"/>
                    </a:cubicBezTo>
                    <a:cubicBezTo>
                      <a:pt x="11" y="3"/>
                      <a:pt x="11" y="3"/>
                      <a:pt x="11" y="3"/>
                    </a:cubicBezTo>
                    <a:cubicBezTo>
                      <a:pt x="11" y="3"/>
                      <a:pt x="10" y="4"/>
                      <a:pt x="10" y="4"/>
                    </a:cubicBezTo>
                    <a:cubicBezTo>
                      <a:pt x="11" y="4"/>
                      <a:pt x="10" y="4"/>
                      <a:pt x="10" y="4"/>
                    </a:cubicBezTo>
                    <a:cubicBezTo>
                      <a:pt x="11" y="3"/>
                      <a:pt x="11" y="3"/>
                      <a:pt x="12" y="3"/>
                    </a:cubicBezTo>
                    <a:cubicBezTo>
                      <a:pt x="10" y="4"/>
                      <a:pt x="11" y="4"/>
                      <a:pt x="9" y="4"/>
                    </a:cubicBezTo>
                    <a:cubicBezTo>
                      <a:pt x="9" y="5"/>
                      <a:pt x="9" y="5"/>
                      <a:pt x="7" y="6"/>
                    </a:cubicBezTo>
                    <a:cubicBezTo>
                      <a:pt x="8" y="5"/>
                      <a:pt x="9" y="5"/>
                      <a:pt x="9" y="5"/>
                    </a:cubicBezTo>
                    <a:cubicBezTo>
                      <a:pt x="10" y="4"/>
                      <a:pt x="8" y="5"/>
                      <a:pt x="10" y="4"/>
                    </a:cubicBezTo>
                    <a:cubicBezTo>
                      <a:pt x="10" y="5"/>
                      <a:pt x="9" y="5"/>
                      <a:pt x="9" y="5"/>
                    </a:cubicBezTo>
                    <a:cubicBezTo>
                      <a:pt x="8" y="6"/>
                      <a:pt x="8" y="5"/>
                      <a:pt x="7" y="6"/>
                    </a:cubicBezTo>
                    <a:cubicBezTo>
                      <a:pt x="8" y="5"/>
                      <a:pt x="9" y="5"/>
                      <a:pt x="10" y="4"/>
                    </a:cubicBezTo>
                    <a:cubicBezTo>
                      <a:pt x="11" y="4"/>
                      <a:pt x="10" y="5"/>
                      <a:pt x="10" y="5"/>
                    </a:cubicBezTo>
                    <a:cubicBezTo>
                      <a:pt x="9" y="5"/>
                      <a:pt x="8" y="6"/>
                      <a:pt x="8" y="6"/>
                    </a:cubicBezTo>
                    <a:cubicBezTo>
                      <a:pt x="7" y="6"/>
                      <a:pt x="8" y="6"/>
                      <a:pt x="7" y="6"/>
                    </a:cubicBezTo>
                    <a:cubicBezTo>
                      <a:pt x="7" y="6"/>
                      <a:pt x="8" y="6"/>
                      <a:pt x="8" y="6"/>
                    </a:cubicBezTo>
                    <a:cubicBezTo>
                      <a:pt x="7" y="6"/>
                      <a:pt x="7" y="6"/>
                      <a:pt x="7" y="7"/>
                    </a:cubicBezTo>
                    <a:cubicBezTo>
                      <a:pt x="7" y="6"/>
                      <a:pt x="8" y="6"/>
                      <a:pt x="8" y="6"/>
                    </a:cubicBezTo>
                    <a:cubicBezTo>
                      <a:pt x="9" y="6"/>
                      <a:pt x="8" y="6"/>
                      <a:pt x="10" y="5"/>
                    </a:cubicBezTo>
                    <a:cubicBezTo>
                      <a:pt x="10" y="5"/>
                      <a:pt x="9" y="5"/>
                      <a:pt x="9" y="5"/>
                    </a:cubicBezTo>
                    <a:cubicBezTo>
                      <a:pt x="9" y="6"/>
                      <a:pt x="10" y="5"/>
                      <a:pt x="9" y="6"/>
                    </a:cubicBezTo>
                    <a:cubicBezTo>
                      <a:pt x="9" y="6"/>
                      <a:pt x="9" y="6"/>
                      <a:pt x="9" y="6"/>
                    </a:cubicBezTo>
                    <a:cubicBezTo>
                      <a:pt x="10" y="5"/>
                      <a:pt x="10" y="5"/>
                      <a:pt x="10" y="5"/>
                    </a:cubicBezTo>
                    <a:cubicBezTo>
                      <a:pt x="11" y="5"/>
                      <a:pt x="9" y="6"/>
                      <a:pt x="10" y="5"/>
                    </a:cubicBezTo>
                    <a:cubicBezTo>
                      <a:pt x="10" y="5"/>
                      <a:pt x="10" y="6"/>
                      <a:pt x="10" y="5"/>
                    </a:cubicBezTo>
                    <a:cubicBezTo>
                      <a:pt x="10" y="5"/>
                      <a:pt x="10" y="6"/>
                      <a:pt x="9" y="6"/>
                    </a:cubicBezTo>
                    <a:cubicBezTo>
                      <a:pt x="11" y="5"/>
                      <a:pt x="10" y="6"/>
                      <a:pt x="12" y="6"/>
                    </a:cubicBezTo>
                    <a:cubicBezTo>
                      <a:pt x="11" y="6"/>
                      <a:pt x="9" y="7"/>
                      <a:pt x="8" y="8"/>
                    </a:cubicBezTo>
                    <a:cubicBezTo>
                      <a:pt x="8" y="8"/>
                      <a:pt x="7" y="9"/>
                      <a:pt x="8" y="9"/>
                    </a:cubicBezTo>
                    <a:cubicBezTo>
                      <a:pt x="8" y="9"/>
                      <a:pt x="10" y="8"/>
                      <a:pt x="9" y="9"/>
                    </a:cubicBezTo>
                    <a:cubicBezTo>
                      <a:pt x="9" y="8"/>
                      <a:pt x="10" y="8"/>
                      <a:pt x="10" y="8"/>
                    </a:cubicBezTo>
                    <a:cubicBezTo>
                      <a:pt x="10" y="8"/>
                      <a:pt x="12" y="8"/>
                      <a:pt x="10" y="9"/>
                    </a:cubicBezTo>
                    <a:cubicBezTo>
                      <a:pt x="10" y="8"/>
                      <a:pt x="11" y="8"/>
                      <a:pt x="11" y="8"/>
                    </a:cubicBezTo>
                    <a:cubicBezTo>
                      <a:pt x="11" y="8"/>
                      <a:pt x="11" y="8"/>
                      <a:pt x="11" y="8"/>
                    </a:cubicBezTo>
                    <a:cubicBezTo>
                      <a:pt x="11" y="8"/>
                      <a:pt x="11" y="8"/>
                      <a:pt x="11" y="8"/>
                    </a:cubicBezTo>
                    <a:cubicBezTo>
                      <a:pt x="10" y="9"/>
                      <a:pt x="10" y="9"/>
                      <a:pt x="9" y="9"/>
                    </a:cubicBezTo>
                    <a:cubicBezTo>
                      <a:pt x="11" y="8"/>
                      <a:pt x="9" y="9"/>
                      <a:pt x="10" y="9"/>
                    </a:cubicBezTo>
                    <a:cubicBezTo>
                      <a:pt x="9" y="9"/>
                      <a:pt x="9" y="9"/>
                      <a:pt x="8" y="9"/>
                    </a:cubicBezTo>
                    <a:cubicBezTo>
                      <a:pt x="8" y="9"/>
                      <a:pt x="8" y="9"/>
                      <a:pt x="8" y="10"/>
                    </a:cubicBezTo>
                    <a:cubicBezTo>
                      <a:pt x="9" y="9"/>
                      <a:pt x="9" y="9"/>
                      <a:pt x="8" y="10"/>
                    </a:cubicBezTo>
                    <a:cubicBezTo>
                      <a:pt x="8" y="9"/>
                      <a:pt x="10" y="9"/>
                      <a:pt x="11" y="9"/>
                    </a:cubicBezTo>
                    <a:cubicBezTo>
                      <a:pt x="11" y="9"/>
                      <a:pt x="9" y="9"/>
                      <a:pt x="9" y="9"/>
                    </a:cubicBezTo>
                    <a:cubicBezTo>
                      <a:pt x="11" y="9"/>
                      <a:pt x="10" y="9"/>
                      <a:pt x="10" y="9"/>
                    </a:cubicBezTo>
                    <a:cubicBezTo>
                      <a:pt x="10" y="9"/>
                      <a:pt x="10" y="9"/>
                      <a:pt x="10" y="9"/>
                    </a:cubicBezTo>
                    <a:cubicBezTo>
                      <a:pt x="9" y="10"/>
                      <a:pt x="8" y="10"/>
                      <a:pt x="9" y="9"/>
                    </a:cubicBezTo>
                    <a:cubicBezTo>
                      <a:pt x="8" y="10"/>
                      <a:pt x="8" y="10"/>
                      <a:pt x="8" y="10"/>
                    </a:cubicBezTo>
                    <a:cubicBezTo>
                      <a:pt x="8" y="10"/>
                      <a:pt x="8" y="10"/>
                      <a:pt x="8" y="10"/>
                    </a:cubicBezTo>
                    <a:cubicBezTo>
                      <a:pt x="8" y="10"/>
                      <a:pt x="8" y="10"/>
                      <a:pt x="7" y="10"/>
                    </a:cubicBezTo>
                    <a:cubicBezTo>
                      <a:pt x="8" y="10"/>
                      <a:pt x="8" y="10"/>
                      <a:pt x="10" y="9"/>
                    </a:cubicBezTo>
                    <a:cubicBezTo>
                      <a:pt x="10" y="9"/>
                      <a:pt x="10" y="9"/>
                      <a:pt x="10" y="9"/>
                    </a:cubicBezTo>
                    <a:cubicBezTo>
                      <a:pt x="10" y="9"/>
                      <a:pt x="10" y="9"/>
                      <a:pt x="9" y="9"/>
                    </a:cubicBezTo>
                    <a:cubicBezTo>
                      <a:pt x="10" y="9"/>
                      <a:pt x="9" y="10"/>
                      <a:pt x="10" y="9"/>
                    </a:cubicBezTo>
                    <a:cubicBezTo>
                      <a:pt x="8" y="10"/>
                      <a:pt x="9" y="10"/>
                      <a:pt x="8" y="10"/>
                    </a:cubicBezTo>
                    <a:cubicBezTo>
                      <a:pt x="8" y="10"/>
                      <a:pt x="10" y="9"/>
                      <a:pt x="8" y="10"/>
                    </a:cubicBezTo>
                    <a:cubicBezTo>
                      <a:pt x="7" y="10"/>
                      <a:pt x="10" y="10"/>
                      <a:pt x="9" y="10"/>
                    </a:cubicBezTo>
                    <a:cubicBezTo>
                      <a:pt x="11" y="9"/>
                      <a:pt x="8" y="10"/>
                      <a:pt x="10" y="10"/>
                    </a:cubicBezTo>
                    <a:cubicBezTo>
                      <a:pt x="10" y="10"/>
                      <a:pt x="9" y="10"/>
                      <a:pt x="8" y="10"/>
                    </a:cubicBezTo>
                    <a:cubicBezTo>
                      <a:pt x="9" y="10"/>
                      <a:pt x="8" y="10"/>
                      <a:pt x="8" y="10"/>
                    </a:cubicBezTo>
                    <a:cubicBezTo>
                      <a:pt x="10" y="9"/>
                      <a:pt x="9" y="10"/>
                      <a:pt x="11" y="9"/>
                    </a:cubicBezTo>
                    <a:cubicBezTo>
                      <a:pt x="9" y="10"/>
                      <a:pt x="11" y="9"/>
                      <a:pt x="10" y="10"/>
                    </a:cubicBezTo>
                    <a:cubicBezTo>
                      <a:pt x="10" y="10"/>
                      <a:pt x="10" y="10"/>
                      <a:pt x="11" y="9"/>
                    </a:cubicBezTo>
                    <a:cubicBezTo>
                      <a:pt x="11" y="10"/>
                      <a:pt x="9" y="10"/>
                      <a:pt x="10" y="10"/>
                    </a:cubicBezTo>
                    <a:cubicBezTo>
                      <a:pt x="12" y="9"/>
                      <a:pt x="9" y="11"/>
                      <a:pt x="11" y="10"/>
                    </a:cubicBezTo>
                    <a:cubicBezTo>
                      <a:pt x="11" y="10"/>
                      <a:pt x="10" y="10"/>
                      <a:pt x="9" y="11"/>
                    </a:cubicBezTo>
                    <a:cubicBezTo>
                      <a:pt x="10" y="11"/>
                      <a:pt x="10" y="11"/>
                      <a:pt x="11" y="11"/>
                    </a:cubicBezTo>
                    <a:cubicBezTo>
                      <a:pt x="10" y="11"/>
                      <a:pt x="10" y="11"/>
                      <a:pt x="10" y="11"/>
                    </a:cubicBezTo>
                    <a:cubicBezTo>
                      <a:pt x="10" y="11"/>
                      <a:pt x="10" y="11"/>
                      <a:pt x="10" y="11"/>
                    </a:cubicBezTo>
                    <a:cubicBezTo>
                      <a:pt x="10" y="11"/>
                      <a:pt x="8" y="12"/>
                      <a:pt x="7" y="12"/>
                    </a:cubicBezTo>
                    <a:cubicBezTo>
                      <a:pt x="7" y="12"/>
                      <a:pt x="8" y="12"/>
                      <a:pt x="8" y="12"/>
                    </a:cubicBezTo>
                    <a:cubicBezTo>
                      <a:pt x="9" y="12"/>
                      <a:pt x="8" y="12"/>
                      <a:pt x="9" y="12"/>
                    </a:cubicBezTo>
                    <a:cubicBezTo>
                      <a:pt x="9" y="12"/>
                      <a:pt x="8" y="12"/>
                      <a:pt x="9" y="12"/>
                    </a:cubicBezTo>
                    <a:cubicBezTo>
                      <a:pt x="9" y="12"/>
                      <a:pt x="9" y="12"/>
                      <a:pt x="8" y="12"/>
                    </a:cubicBezTo>
                    <a:cubicBezTo>
                      <a:pt x="8" y="12"/>
                      <a:pt x="10" y="12"/>
                      <a:pt x="8" y="12"/>
                    </a:cubicBezTo>
                    <a:cubicBezTo>
                      <a:pt x="9" y="12"/>
                      <a:pt x="9" y="12"/>
                      <a:pt x="10" y="12"/>
                    </a:cubicBezTo>
                    <a:cubicBezTo>
                      <a:pt x="10" y="12"/>
                      <a:pt x="9" y="12"/>
                      <a:pt x="10" y="11"/>
                    </a:cubicBezTo>
                    <a:cubicBezTo>
                      <a:pt x="11" y="11"/>
                      <a:pt x="9" y="12"/>
                      <a:pt x="9" y="12"/>
                    </a:cubicBezTo>
                    <a:cubicBezTo>
                      <a:pt x="8" y="13"/>
                      <a:pt x="9" y="12"/>
                      <a:pt x="9" y="12"/>
                    </a:cubicBezTo>
                    <a:cubicBezTo>
                      <a:pt x="8" y="12"/>
                      <a:pt x="8" y="13"/>
                      <a:pt x="8" y="13"/>
                    </a:cubicBezTo>
                    <a:cubicBezTo>
                      <a:pt x="8" y="13"/>
                      <a:pt x="9" y="12"/>
                      <a:pt x="10" y="12"/>
                    </a:cubicBezTo>
                    <a:cubicBezTo>
                      <a:pt x="10" y="12"/>
                      <a:pt x="9" y="12"/>
                      <a:pt x="11" y="12"/>
                    </a:cubicBezTo>
                    <a:cubicBezTo>
                      <a:pt x="11" y="12"/>
                      <a:pt x="10" y="12"/>
                      <a:pt x="9" y="13"/>
                    </a:cubicBezTo>
                    <a:cubicBezTo>
                      <a:pt x="11" y="12"/>
                      <a:pt x="12" y="12"/>
                      <a:pt x="11" y="12"/>
                    </a:cubicBezTo>
                    <a:cubicBezTo>
                      <a:pt x="10" y="12"/>
                      <a:pt x="10" y="13"/>
                      <a:pt x="10" y="12"/>
                    </a:cubicBezTo>
                    <a:cubicBezTo>
                      <a:pt x="9" y="13"/>
                      <a:pt x="11" y="12"/>
                      <a:pt x="9" y="13"/>
                    </a:cubicBezTo>
                    <a:cubicBezTo>
                      <a:pt x="10" y="12"/>
                      <a:pt x="11" y="12"/>
                      <a:pt x="10" y="13"/>
                    </a:cubicBezTo>
                    <a:cubicBezTo>
                      <a:pt x="11" y="12"/>
                      <a:pt x="12" y="12"/>
                      <a:pt x="12" y="11"/>
                    </a:cubicBezTo>
                    <a:cubicBezTo>
                      <a:pt x="13" y="11"/>
                      <a:pt x="13" y="11"/>
                      <a:pt x="13" y="11"/>
                    </a:cubicBezTo>
                    <a:cubicBezTo>
                      <a:pt x="12" y="12"/>
                      <a:pt x="12" y="12"/>
                      <a:pt x="12" y="12"/>
                    </a:cubicBezTo>
                    <a:cubicBezTo>
                      <a:pt x="12" y="12"/>
                      <a:pt x="11" y="12"/>
                      <a:pt x="11" y="12"/>
                    </a:cubicBezTo>
                    <a:cubicBezTo>
                      <a:pt x="10" y="13"/>
                      <a:pt x="12" y="12"/>
                      <a:pt x="9" y="13"/>
                    </a:cubicBezTo>
                    <a:cubicBezTo>
                      <a:pt x="10" y="13"/>
                      <a:pt x="10" y="14"/>
                      <a:pt x="11" y="13"/>
                    </a:cubicBezTo>
                    <a:cubicBezTo>
                      <a:pt x="11" y="13"/>
                      <a:pt x="11" y="13"/>
                      <a:pt x="12" y="13"/>
                    </a:cubicBezTo>
                    <a:cubicBezTo>
                      <a:pt x="11" y="13"/>
                      <a:pt x="11" y="13"/>
                      <a:pt x="11" y="13"/>
                    </a:cubicBezTo>
                    <a:cubicBezTo>
                      <a:pt x="10" y="13"/>
                      <a:pt x="12" y="12"/>
                      <a:pt x="10" y="13"/>
                    </a:cubicBezTo>
                    <a:cubicBezTo>
                      <a:pt x="11" y="13"/>
                      <a:pt x="11" y="13"/>
                      <a:pt x="13" y="12"/>
                    </a:cubicBezTo>
                    <a:cubicBezTo>
                      <a:pt x="11" y="13"/>
                      <a:pt x="13" y="12"/>
                      <a:pt x="12" y="12"/>
                    </a:cubicBezTo>
                    <a:cubicBezTo>
                      <a:pt x="12" y="12"/>
                      <a:pt x="13" y="12"/>
                      <a:pt x="13" y="12"/>
                    </a:cubicBezTo>
                    <a:cubicBezTo>
                      <a:pt x="13" y="12"/>
                      <a:pt x="12" y="12"/>
                      <a:pt x="12" y="12"/>
                    </a:cubicBezTo>
                    <a:cubicBezTo>
                      <a:pt x="13" y="12"/>
                      <a:pt x="13" y="12"/>
                      <a:pt x="13" y="12"/>
                    </a:cubicBezTo>
                    <a:cubicBezTo>
                      <a:pt x="13" y="11"/>
                      <a:pt x="13" y="11"/>
                      <a:pt x="13" y="11"/>
                    </a:cubicBezTo>
                    <a:cubicBezTo>
                      <a:pt x="14" y="11"/>
                      <a:pt x="13" y="12"/>
                      <a:pt x="14" y="12"/>
                    </a:cubicBezTo>
                    <a:cubicBezTo>
                      <a:pt x="13" y="12"/>
                      <a:pt x="13" y="12"/>
                      <a:pt x="12" y="13"/>
                    </a:cubicBezTo>
                    <a:cubicBezTo>
                      <a:pt x="12" y="13"/>
                      <a:pt x="12" y="12"/>
                      <a:pt x="12" y="12"/>
                    </a:cubicBezTo>
                    <a:cubicBezTo>
                      <a:pt x="13" y="12"/>
                      <a:pt x="13" y="12"/>
                      <a:pt x="13" y="12"/>
                    </a:cubicBezTo>
                    <a:cubicBezTo>
                      <a:pt x="14" y="11"/>
                      <a:pt x="13" y="12"/>
                      <a:pt x="14" y="11"/>
                    </a:cubicBezTo>
                    <a:cubicBezTo>
                      <a:pt x="14" y="12"/>
                      <a:pt x="14" y="12"/>
                      <a:pt x="13" y="12"/>
                    </a:cubicBezTo>
                    <a:cubicBezTo>
                      <a:pt x="14" y="12"/>
                      <a:pt x="14" y="12"/>
                      <a:pt x="13" y="12"/>
                    </a:cubicBezTo>
                    <a:cubicBezTo>
                      <a:pt x="13" y="13"/>
                      <a:pt x="14" y="12"/>
                      <a:pt x="13" y="13"/>
                    </a:cubicBezTo>
                    <a:cubicBezTo>
                      <a:pt x="12" y="13"/>
                      <a:pt x="16" y="10"/>
                      <a:pt x="14" y="12"/>
                    </a:cubicBezTo>
                    <a:cubicBezTo>
                      <a:pt x="16" y="10"/>
                      <a:pt x="14" y="12"/>
                      <a:pt x="15" y="11"/>
                    </a:cubicBezTo>
                    <a:cubicBezTo>
                      <a:pt x="14" y="12"/>
                      <a:pt x="14" y="12"/>
                      <a:pt x="12" y="13"/>
                    </a:cubicBezTo>
                    <a:cubicBezTo>
                      <a:pt x="13" y="13"/>
                      <a:pt x="14" y="12"/>
                      <a:pt x="14" y="12"/>
                    </a:cubicBezTo>
                    <a:cubicBezTo>
                      <a:pt x="14" y="12"/>
                      <a:pt x="13" y="13"/>
                      <a:pt x="13" y="14"/>
                    </a:cubicBezTo>
                    <a:cubicBezTo>
                      <a:pt x="13" y="13"/>
                      <a:pt x="14" y="12"/>
                      <a:pt x="14" y="12"/>
                    </a:cubicBezTo>
                    <a:cubicBezTo>
                      <a:pt x="13" y="13"/>
                      <a:pt x="14" y="13"/>
                      <a:pt x="13" y="13"/>
                    </a:cubicBezTo>
                    <a:cubicBezTo>
                      <a:pt x="13" y="13"/>
                      <a:pt x="13" y="13"/>
                      <a:pt x="13" y="13"/>
                    </a:cubicBezTo>
                    <a:cubicBezTo>
                      <a:pt x="14" y="12"/>
                      <a:pt x="14" y="12"/>
                      <a:pt x="14" y="13"/>
                    </a:cubicBezTo>
                    <a:cubicBezTo>
                      <a:pt x="14" y="13"/>
                      <a:pt x="14" y="12"/>
                      <a:pt x="14" y="12"/>
                    </a:cubicBezTo>
                    <a:cubicBezTo>
                      <a:pt x="14" y="12"/>
                      <a:pt x="15" y="12"/>
                      <a:pt x="15" y="11"/>
                    </a:cubicBezTo>
                    <a:cubicBezTo>
                      <a:pt x="14" y="12"/>
                      <a:pt x="14" y="13"/>
                      <a:pt x="14" y="13"/>
                    </a:cubicBezTo>
                    <a:cubicBezTo>
                      <a:pt x="13" y="13"/>
                      <a:pt x="14" y="13"/>
                      <a:pt x="14" y="13"/>
                    </a:cubicBezTo>
                    <a:cubicBezTo>
                      <a:pt x="13" y="13"/>
                      <a:pt x="13" y="14"/>
                      <a:pt x="13" y="14"/>
                    </a:cubicBezTo>
                    <a:cubicBezTo>
                      <a:pt x="14" y="13"/>
                      <a:pt x="12" y="15"/>
                      <a:pt x="14" y="13"/>
                    </a:cubicBezTo>
                    <a:cubicBezTo>
                      <a:pt x="13" y="14"/>
                      <a:pt x="13" y="14"/>
                      <a:pt x="14" y="14"/>
                    </a:cubicBezTo>
                    <a:cubicBezTo>
                      <a:pt x="14" y="14"/>
                      <a:pt x="14" y="14"/>
                      <a:pt x="14" y="14"/>
                    </a:cubicBezTo>
                    <a:cubicBezTo>
                      <a:pt x="15" y="13"/>
                      <a:pt x="14" y="14"/>
                      <a:pt x="15" y="13"/>
                    </a:cubicBezTo>
                    <a:cubicBezTo>
                      <a:pt x="15" y="13"/>
                      <a:pt x="14" y="14"/>
                      <a:pt x="15" y="13"/>
                    </a:cubicBezTo>
                    <a:cubicBezTo>
                      <a:pt x="14" y="14"/>
                      <a:pt x="15" y="12"/>
                      <a:pt x="14" y="13"/>
                    </a:cubicBezTo>
                    <a:cubicBezTo>
                      <a:pt x="15" y="12"/>
                      <a:pt x="15" y="12"/>
                      <a:pt x="15" y="12"/>
                    </a:cubicBezTo>
                    <a:cubicBezTo>
                      <a:pt x="15" y="13"/>
                      <a:pt x="15" y="11"/>
                      <a:pt x="15" y="12"/>
                    </a:cubicBezTo>
                    <a:cubicBezTo>
                      <a:pt x="15" y="13"/>
                      <a:pt x="15" y="13"/>
                      <a:pt x="15" y="12"/>
                    </a:cubicBezTo>
                    <a:cubicBezTo>
                      <a:pt x="15" y="11"/>
                      <a:pt x="15" y="12"/>
                      <a:pt x="15" y="12"/>
                    </a:cubicBezTo>
                    <a:cubicBezTo>
                      <a:pt x="15" y="12"/>
                      <a:pt x="15" y="13"/>
                      <a:pt x="14" y="14"/>
                    </a:cubicBezTo>
                    <a:cubicBezTo>
                      <a:pt x="14" y="14"/>
                      <a:pt x="15" y="12"/>
                      <a:pt x="15" y="12"/>
                    </a:cubicBezTo>
                    <a:cubicBezTo>
                      <a:pt x="15" y="12"/>
                      <a:pt x="15" y="12"/>
                      <a:pt x="15" y="12"/>
                    </a:cubicBezTo>
                    <a:cubicBezTo>
                      <a:pt x="15" y="12"/>
                      <a:pt x="15" y="13"/>
                      <a:pt x="15" y="13"/>
                    </a:cubicBezTo>
                    <a:cubicBezTo>
                      <a:pt x="15" y="13"/>
                      <a:pt x="15" y="14"/>
                      <a:pt x="15" y="14"/>
                    </a:cubicBezTo>
                    <a:cubicBezTo>
                      <a:pt x="15" y="14"/>
                      <a:pt x="15" y="13"/>
                      <a:pt x="15" y="12"/>
                    </a:cubicBezTo>
                    <a:cubicBezTo>
                      <a:pt x="15" y="13"/>
                      <a:pt x="15" y="11"/>
                      <a:pt x="15" y="14"/>
                    </a:cubicBezTo>
                    <a:cubicBezTo>
                      <a:pt x="15" y="13"/>
                      <a:pt x="15" y="14"/>
                      <a:pt x="15" y="12"/>
                    </a:cubicBezTo>
                    <a:cubicBezTo>
                      <a:pt x="15" y="12"/>
                      <a:pt x="15" y="14"/>
                      <a:pt x="15" y="15"/>
                    </a:cubicBezTo>
                    <a:close/>
                    <a:moveTo>
                      <a:pt x="6" y="6"/>
                    </a:moveTo>
                    <a:cubicBezTo>
                      <a:pt x="6" y="6"/>
                      <a:pt x="7" y="6"/>
                      <a:pt x="7" y="5"/>
                    </a:cubicBezTo>
                    <a:cubicBezTo>
                      <a:pt x="7" y="5"/>
                      <a:pt x="6" y="5"/>
                      <a:pt x="6" y="6"/>
                    </a:cubicBezTo>
                    <a:cubicBezTo>
                      <a:pt x="6" y="6"/>
                      <a:pt x="5" y="6"/>
                      <a:pt x="5" y="6"/>
                    </a:cubicBezTo>
                    <a:cubicBezTo>
                      <a:pt x="6" y="6"/>
                      <a:pt x="6" y="6"/>
                      <a:pt x="6" y="6"/>
                    </a:cubicBezTo>
                    <a:cubicBezTo>
                      <a:pt x="6" y="6"/>
                      <a:pt x="5" y="7"/>
                      <a:pt x="6" y="6"/>
                    </a:cubicBezTo>
                    <a:close/>
                    <a:moveTo>
                      <a:pt x="8" y="5"/>
                    </a:moveTo>
                    <a:cubicBezTo>
                      <a:pt x="8" y="5"/>
                      <a:pt x="8" y="5"/>
                      <a:pt x="8" y="5"/>
                    </a:cubicBezTo>
                    <a:cubicBezTo>
                      <a:pt x="7" y="6"/>
                      <a:pt x="6" y="6"/>
                      <a:pt x="6" y="6"/>
                    </a:cubicBezTo>
                    <a:cubicBezTo>
                      <a:pt x="6" y="6"/>
                      <a:pt x="7" y="6"/>
                      <a:pt x="7" y="6"/>
                    </a:cubicBezTo>
                    <a:cubicBezTo>
                      <a:pt x="7" y="6"/>
                      <a:pt x="7" y="6"/>
                      <a:pt x="8" y="5"/>
                    </a:cubicBezTo>
                    <a:close/>
                    <a:moveTo>
                      <a:pt x="6" y="6"/>
                    </a:moveTo>
                    <a:cubicBezTo>
                      <a:pt x="7" y="6"/>
                      <a:pt x="6" y="7"/>
                      <a:pt x="6" y="6"/>
                    </a:cubicBezTo>
                    <a:cubicBezTo>
                      <a:pt x="5" y="7"/>
                      <a:pt x="5" y="7"/>
                      <a:pt x="5" y="7"/>
                    </a:cubicBezTo>
                    <a:cubicBezTo>
                      <a:pt x="6" y="7"/>
                      <a:pt x="6" y="7"/>
                      <a:pt x="6" y="6"/>
                    </a:cubicBezTo>
                    <a:close/>
                    <a:moveTo>
                      <a:pt x="9" y="13"/>
                    </a:moveTo>
                    <a:cubicBezTo>
                      <a:pt x="9" y="13"/>
                      <a:pt x="8" y="14"/>
                      <a:pt x="7" y="14"/>
                    </a:cubicBezTo>
                    <a:cubicBezTo>
                      <a:pt x="8" y="14"/>
                      <a:pt x="11" y="12"/>
                      <a:pt x="9" y="13"/>
                    </a:cubicBezTo>
                    <a:close/>
                    <a:moveTo>
                      <a:pt x="10" y="14"/>
                    </a:moveTo>
                    <a:cubicBezTo>
                      <a:pt x="10" y="14"/>
                      <a:pt x="11" y="13"/>
                      <a:pt x="12" y="13"/>
                    </a:cubicBezTo>
                    <a:cubicBezTo>
                      <a:pt x="10" y="14"/>
                      <a:pt x="10" y="14"/>
                      <a:pt x="10" y="14"/>
                    </a:cubicBezTo>
                    <a:cubicBezTo>
                      <a:pt x="10" y="14"/>
                      <a:pt x="10" y="14"/>
                      <a:pt x="9" y="14"/>
                    </a:cubicBezTo>
                    <a:cubicBezTo>
                      <a:pt x="9" y="15"/>
                      <a:pt x="10" y="14"/>
                      <a:pt x="10" y="14"/>
                    </a:cubicBezTo>
                    <a:close/>
                  </a:path>
                </a:pathLst>
              </a:custGeom>
              <a:solidFill>
                <a:srgbClr val="73ADC9"/>
              </a:solidFill>
              <a:ln>
                <a:noFill/>
              </a:ln>
            </p:spPr>
            <p:txBody>
              <a:bodyPr vert="horz" wrap="square" lIns="91440" tIns="45720" rIns="91440" bIns="45720" numCol="1" anchor="t" anchorCtr="0" compatLnSpc="1"/>
              <a:lstStyle/>
              <a:p>
                <a:endParaRPr lang="zh-CN" altLang="en-US"/>
              </a:p>
            </p:txBody>
          </p:sp>
          <p:sp>
            <p:nvSpPr>
              <p:cNvPr id="54" name="Freeform 72"/>
              <p:cNvSpPr/>
              <p:nvPr/>
            </p:nvSpPr>
            <p:spPr bwMode="auto">
              <a:xfrm rot="976095">
                <a:off x="5646324" y="1740282"/>
                <a:ext cx="1892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3"/>
              <p:cNvSpPr/>
              <p:nvPr/>
            </p:nvSpPr>
            <p:spPr bwMode="auto">
              <a:xfrm rot="976095">
                <a:off x="5755705" y="1845155"/>
                <a:ext cx="18929" cy="31547"/>
              </a:xfrm>
              <a:custGeom>
                <a:avLst/>
                <a:gdLst>
                  <a:gd name="T0" fmla="*/ 1 w 1"/>
                  <a:gd name="T1" fmla="*/ 0 h 2"/>
                  <a:gd name="T2" fmla="*/ 1 w 1"/>
                  <a:gd name="T3" fmla="*/ 1 h 2"/>
                  <a:gd name="T4" fmla="*/ 1 w 1"/>
                  <a:gd name="T5" fmla="*/ 0 h 2"/>
                  <a:gd name="T6" fmla="*/ 1 w 1"/>
                  <a:gd name="T7" fmla="*/ 1 h 2"/>
                  <a:gd name="T8" fmla="*/ 0 w 1"/>
                  <a:gd name="T9" fmla="*/ 2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1"/>
                      <a:pt x="1" y="1"/>
                    </a:cubicBezTo>
                    <a:cubicBezTo>
                      <a:pt x="1" y="1"/>
                      <a:pt x="1" y="0"/>
                      <a:pt x="1" y="0"/>
                    </a:cubicBezTo>
                    <a:cubicBezTo>
                      <a:pt x="1" y="1"/>
                      <a:pt x="1" y="1"/>
                      <a:pt x="1" y="1"/>
                    </a:cubicBezTo>
                    <a:cubicBezTo>
                      <a:pt x="1" y="1"/>
                      <a:pt x="0" y="2"/>
                      <a:pt x="0" y="2"/>
                    </a:cubicBezTo>
                    <a:cubicBezTo>
                      <a:pt x="1" y="1"/>
                      <a:pt x="1"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74"/>
              <p:cNvSpPr/>
              <p:nvPr/>
            </p:nvSpPr>
            <p:spPr bwMode="auto">
              <a:xfrm rot="976095">
                <a:off x="5775766" y="1849825"/>
                <a:ext cx="12618" cy="18929"/>
              </a:xfrm>
              <a:custGeom>
                <a:avLst/>
                <a:gdLst>
                  <a:gd name="T0" fmla="*/ 1 w 1"/>
                  <a:gd name="T1" fmla="*/ 0 h 1"/>
                  <a:gd name="T2" fmla="*/ 0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0"/>
                      <a:pt x="0" y="1"/>
                    </a:cubicBezTo>
                    <a:cubicBezTo>
                      <a:pt x="0" y="0"/>
                      <a:pt x="0" y="0"/>
                      <a:pt x="0" y="0"/>
                    </a:cubicBezTo>
                    <a:cubicBezTo>
                      <a:pt x="0" y="0"/>
                      <a:pt x="0" y="0"/>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6194573" y="1624920"/>
              <a:ext cx="252361" cy="290215"/>
              <a:chOff x="6194573" y="1624920"/>
              <a:chExt cx="252361" cy="290215"/>
            </a:xfrm>
          </p:grpSpPr>
          <p:sp>
            <p:nvSpPr>
              <p:cNvPr id="47" name="Freeform 75"/>
              <p:cNvSpPr/>
              <p:nvPr/>
            </p:nvSpPr>
            <p:spPr bwMode="auto">
              <a:xfrm rot="976095">
                <a:off x="6361383" y="1763225"/>
                <a:ext cx="50472" cy="12618"/>
              </a:xfrm>
              <a:custGeom>
                <a:avLst/>
                <a:gdLst>
                  <a:gd name="T0" fmla="*/ 0 w 3"/>
                  <a:gd name="T1" fmla="*/ 0 h 1"/>
                  <a:gd name="T2" fmla="*/ 2 w 3"/>
                  <a:gd name="T3" fmla="*/ 1 h 1"/>
                  <a:gd name="T4" fmla="*/ 2 w 3"/>
                  <a:gd name="T5" fmla="*/ 1 h 1"/>
                  <a:gd name="T6" fmla="*/ 0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1" y="1"/>
                      <a:pt x="2" y="1"/>
                    </a:cubicBezTo>
                    <a:cubicBezTo>
                      <a:pt x="0" y="0"/>
                      <a:pt x="3" y="1"/>
                      <a:pt x="2" y="1"/>
                    </a:cubicBezTo>
                    <a:cubicBezTo>
                      <a:pt x="1" y="1"/>
                      <a:pt x="1" y="0"/>
                      <a:pt x="0" y="0"/>
                    </a:cubicBezTo>
                    <a:cubicBezTo>
                      <a:pt x="0" y="0"/>
                      <a:pt x="1"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76"/>
              <p:cNvSpPr>
                <a:spLocks noEditPoints="1"/>
              </p:cNvSpPr>
              <p:nvPr/>
            </p:nvSpPr>
            <p:spPr bwMode="auto">
              <a:xfrm rot="976095">
                <a:off x="6194573" y="1624920"/>
                <a:ext cx="252361" cy="290215"/>
              </a:xfrm>
              <a:custGeom>
                <a:avLst/>
                <a:gdLst>
                  <a:gd name="T0" fmla="*/ 2 w 15"/>
                  <a:gd name="T1" fmla="*/ 16 h 17"/>
                  <a:gd name="T2" fmla="*/ 3 w 15"/>
                  <a:gd name="T3" fmla="*/ 15 h 17"/>
                  <a:gd name="T4" fmla="*/ 1 w 15"/>
                  <a:gd name="T5" fmla="*/ 14 h 17"/>
                  <a:gd name="T6" fmla="*/ 1 w 15"/>
                  <a:gd name="T7" fmla="*/ 13 h 17"/>
                  <a:gd name="T8" fmla="*/ 4 w 15"/>
                  <a:gd name="T9" fmla="*/ 12 h 17"/>
                  <a:gd name="T10" fmla="*/ 2 w 15"/>
                  <a:gd name="T11" fmla="*/ 11 h 17"/>
                  <a:gd name="T12" fmla="*/ 2 w 15"/>
                  <a:gd name="T13" fmla="*/ 11 h 17"/>
                  <a:gd name="T14" fmla="*/ 1 w 15"/>
                  <a:gd name="T15" fmla="*/ 10 h 17"/>
                  <a:gd name="T16" fmla="*/ 2 w 15"/>
                  <a:gd name="T17" fmla="*/ 10 h 17"/>
                  <a:gd name="T18" fmla="*/ 2 w 15"/>
                  <a:gd name="T19" fmla="*/ 9 h 17"/>
                  <a:gd name="T20" fmla="*/ 2 w 15"/>
                  <a:gd name="T21" fmla="*/ 7 h 17"/>
                  <a:gd name="T22" fmla="*/ 3 w 15"/>
                  <a:gd name="T23" fmla="*/ 8 h 17"/>
                  <a:gd name="T24" fmla="*/ 2 w 15"/>
                  <a:gd name="T25" fmla="*/ 7 h 17"/>
                  <a:gd name="T26" fmla="*/ 3 w 15"/>
                  <a:gd name="T27" fmla="*/ 7 h 17"/>
                  <a:gd name="T28" fmla="*/ 3 w 15"/>
                  <a:gd name="T29" fmla="*/ 6 h 17"/>
                  <a:gd name="T30" fmla="*/ 4 w 15"/>
                  <a:gd name="T31" fmla="*/ 6 h 17"/>
                  <a:gd name="T32" fmla="*/ 5 w 15"/>
                  <a:gd name="T33" fmla="*/ 6 h 17"/>
                  <a:gd name="T34" fmla="*/ 5 w 15"/>
                  <a:gd name="T35" fmla="*/ 3 h 17"/>
                  <a:gd name="T36" fmla="*/ 6 w 15"/>
                  <a:gd name="T37" fmla="*/ 3 h 17"/>
                  <a:gd name="T38" fmla="*/ 10 w 15"/>
                  <a:gd name="T39" fmla="*/ 7 h 17"/>
                  <a:gd name="T40" fmla="*/ 7 w 15"/>
                  <a:gd name="T41" fmla="*/ 7 h 17"/>
                  <a:gd name="T42" fmla="*/ 7 w 15"/>
                  <a:gd name="T43" fmla="*/ 9 h 17"/>
                  <a:gd name="T44" fmla="*/ 6 w 15"/>
                  <a:gd name="T45" fmla="*/ 5 h 17"/>
                  <a:gd name="T46" fmla="*/ 7 w 15"/>
                  <a:gd name="T47" fmla="*/ 6 h 17"/>
                  <a:gd name="T48" fmla="*/ 8 w 15"/>
                  <a:gd name="T49" fmla="*/ 3 h 17"/>
                  <a:gd name="T50" fmla="*/ 9 w 15"/>
                  <a:gd name="T51" fmla="*/ 3 h 17"/>
                  <a:gd name="T52" fmla="*/ 9 w 15"/>
                  <a:gd name="T53" fmla="*/ 2 h 17"/>
                  <a:gd name="T54" fmla="*/ 13 w 15"/>
                  <a:gd name="T55" fmla="*/ 7 h 17"/>
                  <a:gd name="T56" fmla="*/ 13 w 15"/>
                  <a:gd name="T57" fmla="*/ 7 h 17"/>
                  <a:gd name="T58" fmla="*/ 12 w 15"/>
                  <a:gd name="T59" fmla="*/ 7 h 17"/>
                  <a:gd name="T60" fmla="*/ 12 w 15"/>
                  <a:gd name="T61" fmla="*/ 7 h 17"/>
                  <a:gd name="T62" fmla="*/ 14 w 15"/>
                  <a:gd name="T63" fmla="*/ 8 h 17"/>
                  <a:gd name="T64" fmla="*/ 11 w 15"/>
                  <a:gd name="T65" fmla="*/ 7 h 17"/>
                  <a:gd name="T66" fmla="*/ 9 w 15"/>
                  <a:gd name="T67" fmla="*/ 6 h 17"/>
                  <a:gd name="T68" fmla="*/ 10 w 15"/>
                  <a:gd name="T69" fmla="*/ 7 h 17"/>
                  <a:gd name="T70" fmla="*/ 11 w 15"/>
                  <a:gd name="T71" fmla="*/ 8 h 17"/>
                  <a:gd name="T72" fmla="*/ 8 w 15"/>
                  <a:gd name="T73" fmla="*/ 9 h 17"/>
                  <a:gd name="T74" fmla="*/ 9 w 15"/>
                  <a:gd name="T75" fmla="*/ 10 h 17"/>
                  <a:gd name="T76" fmla="*/ 7 w 15"/>
                  <a:gd name="T77" fmla="*/ 9 h 17"/>
                  <a:gd name="T78" fmla="*/ 8 w 15"/>
                  <a:gd name="T79" fmla="*/ 9 h 17"/>
                  <a:gd name="T80" fmla="*/ 9 w 15"/>
                  <a:gd name="T81" fmla="*/ 10 h 17"/>
                  <a:gd name="T82" fmla="*/ 8 w 15"/>
                  <a:gd name="T83" fmla="*/ 10 h 17"/>
                  <a:gd name="T84" fmla="*/ 8 w 15"/>
                  <a:gd name="T85" fmla="*/ 10 h 17"/>
                  <a:gd name="T86" fmla="*/ 8 w 15"/>
                  <a:gd name="T87" fmla="*/ 11 h 17"/>
                  <a:gd name="T88" fmla="*/ 6 w 15"/>
                  <a:gd name="T89" fmla="*/ 11 h 17"/>
                  <a:gd name="T90" fmla="*/ 7 w 15"/>
                  <a:gd name="T91" fmla="*/ 11 h 17"/>
                  <a:gd name="T92" fmla="*/ 7 w 15"/>
                  <a:gd name="T93" fmla="*/ 12 h 17"/>
                  <a:gd name="T94" fmla="*/ 6 w 15"/>
                  <a:gd name="T95" fmla="*/ 12 h 17"/>
                  <a:gd name="T96" fmla="*/ 5 w 15"/>
                  <a:gd name="T97" fmla="*/ 12 h 17"/>
                  <a:gd name="T98" fmla="*/ 8 w 15"/>
                  <a:gd name="T99" fmla="*/ 13 h 17"/>
                  <a:gd name="T100" fmla="*/ 9 w 15"/>
                  <a:gd name="T101" fmla="*/ 13 h 17"/>
                  <a:gd name="T102" fmla="*/ 9 w 15"/>
                  <a:gd name="T103" fmla="*/ 14 h 17"/>
                  <a:gd name="T104" fmla="*/ 10 w 15"/>
                  <a:gd name="T105" fmla="*/ 14 h 17"/>
                  <a:gd name="T106" fmla="*/ 8 w 15"/>
                  <a:gd name="T107" fmla="*/ 14 h 17"/>
                  <a:gd name="T108" fmla="*/ 8 w 15"/>
                  <a:gd name="T109" fmla="*/ 14 h 17"/>
                  <a:gd name="T110" fmla="*/ 7 w 15"/>
                  <a:gd name="T111" fmla="*/ 15 h 17"/>
                  <a:gd name="T112" fmla="*/ 9 w 15"/>
                  <a:gd name="T113" fmla="*/ 15 h 17"/>
                  <a:gd name="T114" fmla="*/ 10 w 15"/>
                  <a:gd name="T115" fmla="*/ 15 h 17"/>
                  <a:gd name="T116" fmla="*/ 9 w 15"/>
                  <a:gd name="T117" fmla="*/ 16 h 17"/>
                  <a:gd name="T118" fmla="*/ 8 w 15"/>
                  <a:gd name="T119" fmla="*/ 5 h 17"/>
                  <a:gd name="T120" fmla="*/ 8 w 15"/>
                  <a:gd name="T121" fmla="*/ 5 h 17"/>
                  <a:gd name="T122" fmla="*/ 7 w 15"/>
                  <a:gd name="T123" fmla="*/ 5 h 17"/>
                  <a:gd name="T124" fmla="*/ 4 w 15"/>
                  <a:gd name="T1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 h="17">
                    <a:moveTo>
                      <a:pt x="6" y="16"/>
                    </a:moveTo>
                    <a:cubicBezTo>
                      <a:pt x="5" y="17"/>
                      <a:pt x="3" y="17"/>
                      <a:pt x="3" y="16"/>
                    </a:cubicBezTo>
                    <a:cubicBezTo>
                      <a:pt x="3" y="16"/>
                      <a:pt x="3" y="16"/>
                      <a:pt x="4" y="16"/>
                    </a:cubicBezTo>
                    <a:cubicBezTo>
                      <a:pt x="4" y="16"/>
                      <a:pt x="3" y="16"/>
                      <a:pt x="3" y="16"/>
                    </a:cubicBezTo>
                    <a:cubicBezTo>
                      <a:pt x="3" y="16"/>
                      <a:pt x="4" y="16"/>
                      <a:pt x="2" y="16"/>
                    </a:cubicBezTo>
                    <a:cubicBezTo>
                      <a:pt x="3" y="16"/>
                      <a:pt x="1" y="16"/>
                      <a:pt x="3" y="15"/>
                    </a:cubicBezTo>
                    <a:cubicBezTo>
                      <a:pt x="1" y="16"/>
                      <a:pt x="2" y="15"/>
                      <a:pt x="2" y="15"/>
                    </a:cubicBezTo>
                    <a:cubicBezTo>
                      <a:pt x="4" y="15"/>
                      <a:pt x="2" y="15"/>
                      <a:pt x="2" y="15"/>
                    </a:cubicBezTo>
                    <a:cubicBezTo>
                      <a:pt x="1" y="15"/>
                      <a:pt x="3" y="15"/>
                      <a:pt x="2" y="15"/>
                    </a:cubicBezTo>
                    <a:cubicBezTo>
                      <a:pt x="3" y="15"/>
                      <a:pt x="1" y="15"/>
                      <a:pt x="3" y="15"/>
                    </a:cubicBezTo>
                    <a:cubicBezTo>
                      <a:pt x="2" y="15"/>
                      <a:pt x="1" y="14"/>
                      <a:pt x="3" y="14"/>
                    </a:cubicBezTo>
                    <a:cubicBezTo>
                      <a:pt x="3" y="14"/>
                      <a:pt x="1" y="14"/>
                      <a:pt x="2" y="14"/>
                    </a:cubicBezTo>
                    <a:cubicBezTo>
                      <a:pt x="2" y="14"/>
                      <a:pt x="2" y="14"/>
                      <a:pt x="1" y="14"/>
                    </a:cubicBezTo>
                    <a:cubicBezTo>
                      <a:pt x="2" y="14"/>
                      <a:pt x="2" y="14"/>
                      <a:pt x="2" y="14"/>
                    </a:cubicBezTo>
                    <a:cubicBezTo>
                      <a:pt x="2" y="14"/>
                      <a:pt x="2" y="14"/>
                      <a:pt x="1" y="14"/>
                    </a:cubicBezTo>
                    <a:cubicBezTo>
                      <a:pt x="1" y="14"/>
                      <a:pt x="2" y="14"/>
                      <a:pt x="2" y="14"/>
                    </a:cubicBezTo>
                    <a:cubicBezTo>
                      <a:pt x="2" y="13"/>
                      <a:pt x="1" y="13"/>
                      <a:pt x="2" y="13"/>
                    </a:cubicBezTo>
                    <a:cubicBezTo>
                      <a:pt x="0" y="13"/>
                      <a:pt x="2" y="13"/>
                      <a:pt x="2" y="13"/>
                    </a:cubicBezTo>
                    <a:cubicBezTo>
                      <a:pt x="1" y="13"/>
                      <a:pt x="3" y="13"/>
                      <a:pt x="1" y="13"/>
                    </a:cubicBezTo>
                    <a:cubicBezTo>
                      <a:pt x="1" y="13"/>
                      <a:pt x="1" y="13"/>
                      <a:pt x="1" y="13"/>
                    </a:cubicBezTo>
                    <a:cubicBezTo>
                      <a:pt x="2" y="13"/>
                      <a:pt x="3" y="13"/>
                      <a:pt x="3" y="13"/>
                    </a:cubicBezTo>
                    <a:cubicBezTo>
                      <a:pt x="2" y="13"/>
                      <a:pt x="2" y="13"/>
                      <a:pt x="1" y="12"/>
                    </a:cubicBezTo>
                    <a:cubicBezTo>
                      <a:pt x="2" y="12"/>
                      <a:pt x="2" y="12"/>
                      <a:pt x="3" y="12"/>
                    </a:cubicBezTo>
                    <a:cubicBezTo>
                      <a:pt x="2" y="12"/>
                      <a:pt x="2" y="12"/>
                      <a:pt x="1" y="12"/>
                    </a:cubicBezTo>
                    <a:cubicBezTo>
                      <a:pt x="3" y="12"/>
                      <a:pt x="3" y="12"/>
                      <a:pt x="4" y="12"/>
                    </a:cubicBezTo>
                    <a:cubicBezTo>
                      <a:pt x="5" y="13"/>
                      <a:pt x="4" y="12"/>
                      <a:pt x="4" y="12"/>
                    </a:cubicBezTo>
                    <a:cubicBezTo>
                      <a:pt x="3" y="12"/>
                      <a:pt x="3" y="12"/>
                      <a:pt x="2" y="12"/>
                    </a:cubicBezTo>
                    <a:cubicBezTo>
                      <a:pt x="1" y="12"/>
                      <a:pt x="3" y="12"/>
                      <a:pt x="3" y="12"/>
                    </a:cubicBezTo>
                    <a:cubicBezTo>
                      <a:pt x="1" y="12"/>
                      <a:pt x="2" y="11"/>
                      <a:pt x="3" y="12"/>
                    </a:cubicBezTo>
                    <a:cubicBezTo>
                      <a:pt x="3" y="11"/>
                      <a:pt x="1" y="11"/>
                      <a:pt x="2" y="11"/>
                    </a:cubicBezTo>
                    <a:cubicBezTo>
                      <a:pt x="3" y="12"/>
                      <a:pt x="1" y="11"/>
                      <a:pt x="2" y="11"/>
                    </a:cubicBezTo>
                    <a:cubicBezTo>
                      <a:pt x="2" y="11"/>
                      <a:pt x="2" y="11"/>
                      <a:pt x="3" y="11"/>
                    </a:cubicBezTo>
                    <a:cubicBezTo>
                      <a:pt x="2" y="11"/>
                      <a:pt x="2" y="11"/>
                      <a:pt x="2" y="11"/>
                    </a:cubicBezTo>
                    <a:cubicBezTo>
                      <a:pt x="3" y="11"/>
                      <a:pt x="3" y="11"/>
                      <a:pt x="3" y="11"/>
                    </a:cubicBezTo>
                    <a:cubicBezTo>
                      <a:pt x="3" y="11"/>
                      <a:pt x="3" y="11"/>
                      <a:pt x="2" y="11"/>
                    </a:cubicBezTo>
                    <a:cubicBezTo>
                      <a:pt x="2" y="11"/>
                      <a:pt x="3" y="11"/>
                      <a:pt x="2" y="11"/>
                    </a:cubicBezTo>
                    <a:cubicBezTo>
                      <a:pt x="2" y="11"/>
                      <a:pt x="3" y="11"/>
                      <a:pt x="3" y="11"/>
                    </a:cubicBezTo>
                    <a:cubicBezTo>
                      <a:pt x="4" y="11"/>
                      <a:pt x="2" y="10"/>
                      <a:pt x="3" y="11"/>
                    </a:cubicBezTo>
                    <a:cubicBezTo>
                      <a:pt x="3" y="11"/>
                      <a:pt x="2" y="11"/>
                      <a:pt x="2" y="10"/>
                    </a:cubicBezTo>
                    <a:cubicBezTo>
                      <a:pt x="2" y="10"/>
                      <a:pt x="2" y="10"/>
                      <a:pt x="1" y="10"/>
                    </a:cubicBezTo>
                    <a:cubicBezTo>
                      <a:pt x="2" y="10"/>
                      <a:pt x="2" y="11"/>
                      <a:pt x="2" y="10"/>
                    </a:cubicBezTo>
                    <a:cubicBezTo>
                      <a:pt x="4" y="11"/>
                      <a:pt x="3" y="11"/>
                      <a:pt x="5" y="11"/>
                    </a:cubicBezTo>
                    <a:cubicBezTo>
                      <a:pt x="4" y="11"/>
                      <a:pt x="4" y="11"/>
                      <a:pt x="2" y="10"/>
                    </a:cubicBezTo>
                    <a:cubicBezTo>
                      <a:pt x="3" y="10"/>
                      <a:pt x="3" y="10"/>
                      <a:pt x="4" y="11"/>
                    </a:cubicBezTo>
                    <a:cubicBezTo>
                      <a:pt x="2" y="10"/>
                      <a:pt x="3" y="10"/>
                      <a:pt x="2" y="10"/>
                    </a:cubicBezTo>
                    <a:cubicBezTo>
                      <a:pt x="4" y="10"/>
                      <a:pt x="2" y="9"/>
                      <a:pt x="3" y="9"/>
                    </a:cubicBezTo>
                    <a:cubicBezTo>
                      <a:pt x="3" y="9"/>
                      <a:pt x="3" y="9"/>
                      <a:pt x="4" y="10"/>
                    </a:cubicBezTo>
                    <a:cubicBezTo>
                      <a:pt x="4" y="10"/>
                      <a:pt x="2" y="9"/>
                      <a:pt x="2" y="9"/>
                    </a:cubicBezTo>
                    <a:cubicBezTo>
                      <a:pt x="4" y="10"/>
                      <a:pt x="1" y="8"/>
                      <a:pt x="3" y="9"/>
                    </a:cubicBezTo>
                    <a:cubicBezTo>
                      <a:pt x="2" y="9"/>
                      <a:pt x="2" y="9"/>
                      <a:pt x="2" y="9"/>
                    </a:cubicBezTo>
                    <a:cubicBezTo>
                      <a:pt x="3" y="9"/>
                      <a:pt x="3" y="9"/>
                      <a:pt x="3" y="9"/>
                    </a:cubicBezTo>
                    <a:cubicBezTo>
                      <a:pt x="1" y="8"/>
                      <a:pt x="3" y="9"/>
                      <a:pt x="1" y="8"/>
                    </a:cubicBezTo>
                    <a:cubicBezTo>
                      <a:pt x="2" y="8"/>
                      <a:pt x="2" y="8"/>
                      <a:pt x="3" y="8"/>
                    </a:cubicBezTo>
                    <a:cubicBezTo>
                      <a:pt x="2" y="8"/>
                      <a:pt x="2" y="7"/>
                      <a:pt x="3" y="8"/>
                    </a:cubicBezTo>
                    <a:cubicBezTo>
                      <a:pt x="3" y="8"/>
                      <a:pt x="2" y="8"/>
                      <a:pt x="2" y="7"/>
                    </a:cubicBezTo>
                    <a:cubicBezTo>
                      <a:pt x="2" y="7"/>
                      <a:pt x="4" y="8"/>
                      <a:pt x="2" y="7"/>
                    </a:cubicBezTo>
                    <a:cubicBezTo>
                      <a:pt x="2" y="7"/>
                      <a:pt x="2" y="7"/>
                      <a:pt x="2" y="7"/>
                    </a:cubicBezTo>
                    <a:cubicBezTo>
                      <a:pt x="2" y="7"/>
                      <a:pt x="2" y="7"/>
                      <a:pt x="3" y="8"/>
                    </a:cubicBezTo>
                    <a:cubicBezTo>
                      <a:pt x="3" y="8"/>
                      <a:pt x="2" y="7"/>
                      <a:pt x="2" y="7"/>
                    </a:cubicBezTo>
                    <a:cubicBezTo>
                      <a:pt x="2" y="7"/>
                      <a:pt x="3" y="7"/>
                      <a:pt x="3" y="8"/>
                    </a:cubicBezTo>
                    <a:cubicBezTo>
                      <a:pt x="1" y="7"/>
                      <a:pt x="3" y="8"/>
                      <a:pt x="2" y="7"/>
                    </a:cubicBezTo>
                    <a:cubicBezTo>
                      <a:pt x="3" y="8"/>
                      <a:pt x="2" y="7"/>
                      <a:pt x="3" y="7"/>
                    </a:cubicBezTo>
                    <a:cubicBezTo>
                      <a:pt x="2" y="7"/>
                      <a:pt x="3" y="7"/>
                      <a:pt x="3" y="7"/>
                    </a:cubicBezTo>
                    <a:cubicBezTo>
                      <a:pt x="3" y="7"/>
                      <a:pt x="3" y="7"/>
                      <a:pt x="4" y="7"/>
                    </a:cubicBezTo>
                    <a:cubicBezTo>
                      <a:pt x="4" y="7"/>
                      <a:pt x="2" y="7"/>
                      <a:pt x="2" y="7"/>
                    </a:cubicBezTo>
                    <a:cubicBezTo>
                      <a:pt x="3" y="7"/>
                      <a:pt x="2" y="7"/>
                      <a:pt x="4" y="7"/>
                    </a:cubicBezTo>
                    <a:cubicBezTo>
                      <a:pt x="4" y="7"/>
                      <a:pt x="3" y="7"/>
                      <a:pt x="3" y="7"/>
                    </a:cubicBezTo>
                    <a:cubicBezTo>
                      <a:pt x="3" y="7"/>
                      <a:pt x="4" y="7"/>
                      <a:pt x="5" y="7"/>
                    </a:cubicBezTo>
                    <a:cubicBezTo>
                      <a:pt x="5" y="8"/>
                      <a:pt x="5" y="8"/>
                      <a:pt x="6" y="8"/>
                    </a:cubicBezTo>
                    <a:cubicBezTo>
                      <a:pt x="5" y="8"/>
                      <a:pt x="4" y="7"/>
                      <a:pt x="3" y="7"/>
                    </a:cubicBezTo>
                    <a:cubicBezTo>
                      <a:pt x="4" y="7"/>
                      <a:pt x="3" y="7"/>
                      <a:pt x="3" y="7"/>
                    </a:cubicBezTo>
                    <a:cubicBezTo>
                      <a:pt x="5" y="7"/>
                      <a:pt x="2" y="6"/>
                      <a:pt x="3" y="6"/>
                    </a:cubicBezTo>
                    <a:cubicBezTo>
                      <a:pt x="3" y="7"/>
                      <a:pt x="3" y="7"/>
                      <a:pt x="4" y="7"/>
                    </a:cubicBezTo>
                    <a:cubicBezTo>
                      <a:pt x="4" y="7"/>
                      <a:pt x="3" y="6"/>
                      <a:pt x="4" y="7"/>
                    </a:cubicBezTo>
                    <a:cubicBezTo>
                      <a:pt x="3" y="6"/>
                      <a:pt x="3" y="6"/>
                      <a:pt x="3" y="6"/>
                    </a:cubicBezTo>
                    <a:cubicBezTo>
                      <a:pt x="2" y="6"/>
                      <a:pt x="4" y="7"/>
                      <a:pt x="3" y="6"/>
                    </a:cubicBezTo>
                    <a:cubicBezTo>
                      <a:pt x="3" y="6"/>
                      <a:pt x="4" y="7"/>
                      <a:pt x="5" y="7"/>
                    </a:cubicBezTo>
                    <a:cubicBezTo>
                      <a:pt x="3" y="6"/>
                      <a:pt x="3" y="6"/>
                      <a:pt x="5" y="6"/>
                    </a:cubicBezTo>
                    <a:cubicBezTo>
                      <a:pt x="3" y="6"/>
                      <a:pt x="5" y="6"/>
                      <a:pt x="5" y="6"/>
                    </a:cubicBezTo>
                    <a:cubicBezTo>
                      <a:pt x="5" y="6"/>
                      <a:pt x="4" y="6"/>
                      <a:pt x="4" y="6"/>
                    </a:cubicBezTo>
                    <a:cubicBezTo>
                      <a:pt x="5" y="6"/>
                      <a:pt x="3" y="5"/>
                      <a:pt x="5" y="6"/>
                    </a:cubicBezTo>
                    <a:cubicBezTo>
                      <a:pt x="5" y="6"/>
                      <a:pt x="4" y="6"/>
                      <a:pt x="4" y="6"/>
                    </a:cubicBezTo>
                    <a:cubicBezTo>
                      <a:pt x="4" y="6"/>
                      <a:pt x="3" y="5"/>
                      <a:pt x="3" y="5"/>
                    </a:cubicBezTo>
                    <a:cubicBezTo>
                      <a:pt x="3" y="5"/>
                      <a:pt x="4" y="6"/>
                      <a:pt x="5" y="6"/>
                    </a:cubicBezTo>
                    <a:cubicBezTo>
                      <a:pt x="3" y="5"/>
                      <a:pt x="5" y="6"/>
                      <a:pt x="5" y="6"/>
                    </a:cubicBezTo>
                    <a:cubicBezTo>
                      <a:pt x="3" y="5"/>
                      <a:pt x="6" y="6"/>
                      <a:pt x="4" y="5"/>
                    </a:cubicBezTo>
                    <a:cubicBezTo>
                      <a:pt x="7" y="6"/>
                      <a:pt x="3" y="4"/>
                      <a:pt x="5" y="5"/>
                    </a:cubicBezTo>
                    <a:cubicBezTo>
                      <a:pt x="3" y="4"/>
                      <a:pt x="6" y="5"/>
                      <a:pt x="5" y="4"/>
                    </a:cubicBezTo>
                    <a:cubicBezTo>
                      <a:pt x="5" y="4"/>
                      <a:pt x="6" y="4"/>
                      <a:pt x="6" y="4"/>
                    </a:cubicBezTo>
                    <a:cubicBezTo>
                      <a:pt x="6" y="4"/>
                      <a:pt x="5" y="4"/>
                      <a:pt x="5" y="3"/>
                    </a:cubicBezTo>
                    <a:cubicBezTo>
                      <a:pt x="6" y="4"/>
                      <a:pt x="5" y="3"/>
                      <a:pt x="6" y="4"/>
                    </a:cubicBezTo>
                    <a:cubicBezTo>
                      <a:pt x="6" y="4"/>
                      <a:pt x="5" y="3"/>
                      <a:pt x="5" y="3"/>
                    </a:cubicBezTo>
                    <a:cubicBezTo>
                      <a:pt x="6" y="4"/>
                      <a:pt x="6" y="4"/>
                      <a:pt x="6" y="4"/>
                    </a:cubicBezTo>
                    <a:cubicBezTo>
                      <a:pt x="6" y="3"/>
                      <a:pt x="6" y="3"/>
                      <a:pt x="7" y="3"/>
                    </a:cubicBezTo>
                    <a:cubicBezTo>
                      <a:pt x="6" y="3"/>
                      <a:pt x="6" y="3"/>
                      <a:pt x="6" y="3"/>
                    </a:cubicBezTo>
                    <a:cubicBezTo>
                      <a:pt x="8" y="5"/>
                      <a:pt x="9" y="7"/>
                      <a:pt x="11" y="8"/>
                    </a:cubicBezTo>
                    <a:cubicBezTo>
                      <a:pt x="11" y="8"/>
                      <a:pt x="11" y="8"/>
                      <a:pt x="11" y="8"/>
                    </a:cubicBezTo>
                    <a:cubicBezTo>
                      <a:pt x="10" y="8"/>
                      <a:pt x="11" y="8"/>
                      <a:pt x="11" y="8"/>
                    </a:cubicBezTo>
                    <a:cubicBezTo>
                      <a:pt x="10" y="7"/>
                      <a:pt x="11" y="8"/>
                      <a:pt x="10" y="7"/>
                    </a:cubicBezTo>
                    <a:cubicBezTo>
                      <a:pt x="10" y="7"/>
                      <a:pt x="10" y="7"/>
                      <a:pt x="10" y="7"/>
                    </a:cubicBezTo>
                    <a:cubicBezTo>
                      <a:pt x="10" y="7"/>
                      <a:pt x="10" y="8"/>
                      <a:pt x="9" y="7"/>
                    </a:cubicBezTo>
                    <a:cubicBezTo>
                      <a:pt x="9" y="8"/>
                      <a:pt x="9" y="9"/>
                      <a:pt x="9" y="8"/>
                    </a:cubicBezTo>
                    <a:cubicBezTo>
                      <a:pt x="9" y="10"/>
                      <a:pt x="8" y="9"/>
                      <a:pt x="8" y="9"/>
                    </a:cubicBezTo>
                    <a:cubicBezTo>
                      <a:pt x="7" y="7"/>
                      <a:pt x="7" y="7"/>
                      <a:pt x="7" y="7"/>
                    </a:cubicBezTo>
                    <a:cubicBezTo>
                      <a:pt x="8" y="8"/>
                      <a:pt x="7" y="7"/>
                      <a:pt x="7" y="7"/>
                    </a:cubicBezTo>
                    <a:cubicBezTo>
                      <a:pt x="8" y="9"/>
                      <a:pt x="8" y="10"/>
                      <a:pt x="7" y="7"/>
                    </a:cubicBezTo>
                    <a:cubicBezTo>
                      <a:pt x="7" y="8"/>
                      <a:pt x="7" y="9"/>
                      <a:pt x="7" y="9"/>
                    </a:cubicBezTo>
                    <a:cubicBezTo>
                      <a:pt x="7" y="9"/>
                      <a:pt x="7" y="8"/>
                      <a:pt x="7" y="8"/>
                    </a:cubicBezTo>
                    <a:cubicBezTo>
                      <a:pt x="7" y="8"/>
                      <a:pt x="7" y="9"/>
                      <a:pt x="7" y="9"/>
                    </a:cubicBezTo>
                    <a:cubicBezTo>
                      <a:pt x="7" y="9"/>
                      <a:pt x="7" y="9"/>
                      <a:pt x="7" y="9"/>
                    </a:cubicBezTo>
                    <a:cubicBezTo>
                      <a:pt x="7" y="10"/>
                      <a:pt x="7" y="7"/>
                      <a:pt x="7" y="8"/>
                    </a:cubicBezTo>
                    <a:cubicBezTo>
                      <a:pt x="7" y="8"/>
                      <a:pt x="7" y="8"/>
                      <a:pt x="6" y="7"/>
                    </a:cubicBezTo>
                    <a:cubicBezTo>
                      <a:pt x="7" y="7"/>
                      <a:pt x="7" y="8"/>
                      <a:pt x="7" y="8"/>
                    </a:cubicBezTo>
                    <a:cubicBezTo>
                      <a:pt x="7" y="7"/>
                      <a:pt x="6" y="7"/>
                      <a:pt x="6" y="6"/>
                    </a:cubicBezTo>
                    <a:cubicBezTo>
                      <a:pt x="6" y="5"/>
                      <a:pt x="6" y="5"/>
                      <a:pt x="6" y="5"/>
                    </a:cubicBezTo>
                    <a:cubicBezTo>
                      <a:pt x="6" y="5"/>
                      <a:pt x="6" y="6"/>
                      <a:pt x="6" y="6"/>
                    </a:cubicBezTo>
                    <a:cubicBezTo>
                      <a:pt x="5" y="3"/>
                      <a:pt x="7" y="6"/>
                      <a:pt x="6" y="4"/>
                    </a:cubicBezTo>
                    <a:cubicBezTo>
                      <a:pt x="6" y="3"/>
                      <a:pt x="6" y="4"/>
                      <a:pt x="7" y="5"/>
                    </a:cubicBezTo>
                    <a:cubicBezTo>
                      <a:pt x="6" y="4"/>
                      <a:pt x="7" y="4"/>
                      <a:pt x="7" y="4"/>
                    </a:cubicBezTo>
                    <a:cubicBezTo>
                      <a:pt x="7" y="5"/>
                      <a:pt x="7" y="4"/>
                      <a:pt x="7" y="6"/>
                    </a:cubicBezTo>
                    <a:cubicBezTo>
                      <a:pt x="7" y="5"/>
                      <a:pt x="7" y="5"/>
                      <a:pt x="7" y="3"/>
                    </a:cubicBezTo>
                    <a:cubicBezTo>
                      <a:pt x="7" y="5"/>
                      <a:pt x="7" y="2"/>
                      <a:pt x="7" y="4"/>
                    </a:cubicBezTo>
                    <a:cubicBezTo>
                      <a:pt x="7" y="3"/>
                      <a:pt x="7" y="3"/>
                      <a:pt x="7" y="3"/>
                    </a:cubicBezTo>
                    <a:cubicBezTo>
                      <a:pt x="7" y="3"/>
                      <a:pt x="7" y="3"/>
                      <a:pt x="7" y="2"/>
                    </a:cubicBezTo>
                    <a:cubicBezTo>
                      <a:pt x="7" y="2"/>
                      <a:pt x="7" y="2"/>
                      <a:pt x="8" y="3"/>
                    </a:cubicBezTo>
                    <a:cubicBezTo>
                      <a:pt x="8" y="3"/>
                      <a:pt x="7" y="2"/>
                      <a:pt x="7" y="2"/>
                    </a:cubicBezTo>
                    <a:cubicBezTo>
                      <a:pt x="7" y="2"/>
                      <a:pt x="8" y="3"/>
                      <a:pt x="7" y="2"/>
                    </a:cubicBezTo>
                    <a:cubicBezTo>
                      <a:pt x="8" y="3"/>
                      <a:pt x="7" y="1"/>
                      <a:pt x="7" y="0"/>
                    </a:cubicBezTo>
                    <a:cubicBezTo>
                      <a:pt x="8" y="4"/>
                      <a:pt x="8" y="3"/>
                      <a:pt x="9" y="4"/>
                    </a:cubicBezTo>
                    <a:cubicBezTo>
                      <a:pt x="9" y="3"/>
                      <a:pt x="9" y="3"/>
                      <a:pt x="9" y="3"/>
                    </a:cubicBezTo>
                    <a:cubicBezTo>
                      <a:pt x="9" y="3"/>
                      <a:pt x="9" y="4"/>
                      <a:pt x="9" y="3"/>
                    </a:cubicBezTo>
                    <a:cubicBezTo>
                      <a:pt x="9" y="3"/>
                      <a:pt x="9" y="4"/>
                      <a:pt x="9" y="5"/>
                    </a:cubicBezTo>
                    <a:cubicBezTo>
                      <a:pt x="9" y="4"/>
                      <a:pt x="9" y="4"/>
                      <a:pt x="9" y="3"/>
                    </a:cubicBezTo>
                    <a:cubicBezTo>
                      <a:pt x="9" y="3"/>
                      <a:pt x="9" y="3"/>
                      <a:pt x="9" y="3"/>
                    </a:cubicBezTo>
                    <a:cubicBezTo>
                      <a:pt x="8" y="1"/>
                      <a:pt x="9" y="2"/>
                      <a:pt x="9" y="2"/>
                    </a:cubicBezTo>
                    <a:cubicBezTo>
                      <a:pt x="13" y="6"/>
                      <a:pt x="13" y="6"/>
                      <a:pt x="13" y="6"/>
                    </a:cubicBezTo>
                    <a:cubicBezTo>
                      <a:pt x="13" y="6"/>
                      <a:pt x="13" y="7"/>
                      <a:pt x="13" y="7"/>
                    </a:cubicBezTo>
                    <a:cubicBezTo>
                      <a:pt x="12" y="6"/>
                      <a:pt x="13" y="7"/>
                      <a:pt x="13" y="7"/>
                    </a:cubicBezTo>
                    <a:cubicBezTo>
                      <a:pt x="13" y="7"/>
                      <a:pt x="12" y="6"/>
                      <a:pt x="12" y="6"/>
                    </a:cubicBezTo>
                    <a:cubicBezTo>
                      <a:pt x="12" y="6"/>
                      <a:pt x="13" y="7"/>
                      <a:pt x="13" y="7"/>
                    </a:cubicBezTo>
                    <a:cubicBezTo>
                      <a:pt x="12" y="7"/>
                      <a:pt x="12" y="6"/>
                      <a:pt x="13" y="7"/>
                    </a:cubicBezTo>
                    <a:cubicBezTo>
                      <a:pt x="12" y="6"/>
                      <a:pt x="12" y="6"/>
                      <a:pt x="12" y="6"/>
                    </a:cubicBezTo>
                    <a:cubicBezTo>
                      <a:pt x="11" y="6"/>
                      <a:pt x="12" y="7"/>
                      <a:pt x="11" y="6"/>
                    </a:cubicBezTo>
                    <a:cubicBezTo>
                      <a:pt x="11" y="6"/>
                      <a:pt x="11" y="6"/>
                      <a:pt x="11" y="6"/>
                    </a:cubicBezTo>
                    <a:cubicBezTo>
                      <a:pt x="11" y="6"/>
                      <a:pt x="13" y="7"/>
                      <a:pt x="13" y="7"/>
                    </a:cubicBezTo>
                    <a:cubicBezTo>
                      <a:pt x="12" y="7"/>
                      <a:pt x="13" y="7"/>
                      <a:pt x="14" y="7"/>
                    </a:cubicBezTo>
                    <a:cubicBezTo>
                      <a:pt x="13" y="7"/>
                      <a:pt x="13" y="7"/>
                      <a:pt x="13" y="7"/>
                    </a:cubicBezTo>
                    <a:cubicBezTo>
                      <a:pt x="12" y="7"/>
                      <a:pt x="12" y="7"/>
                      <a:pt x="12" y="7"/>
                    </a:cubicBezTo>
                    <a:cubicBezTo>
                      <a:pt x="11" y="7"/>
                      <a:pt x="13" y="7"/>
                      <a:pt x="14" y="7"/>
                    </a:cubicBezTo>
                    <a:cubicBezTo>
                      <a:pt x="15" y="8"/>
                      <a:pt x="13" y="7"/>
                      <a:pt x="12" y="7"/>
                    </a:cubicBezTo>
                    <a:cubicBezTo>
                      <a:pt x="12" y="7"/>
                      <a:pt x="12" y="7"/>
                      <a:pt x="12" y="7"/>
                    </a:cubicBezTo>
                    <a:cubicBezTo>
                      <a:pt x="13" y="7"/>
                      <a:pt x="12" y="7"/>
                      <a:pt x="13" y="7"/>
                    </a:cubicBezTo>
                    <a:cubicBezTo>
                      <a:pt x="14" y="8"/>
                      <a:pt x="14" y="8"/>
                      <a:pt x="14" y="8"/>
                    </a:cubicBezTo>
                    <a:cubicBezTo>
                      <a:pt x="13" y="7"/>
                      <a:pt x="13" y="7"/>
                      <a:pt x="12" y="7"/>
                    </a:cubicBezTo>
                    <a:cubicBezTo>
                      <a:pt x="12" y="7"/>
                      <a:pt x="14" y="8"/>
                      <a:pt x="12" y="7"/>
                    </a:cubicBezTo>
                    <a:cubicBezTo>
                      <a:pt x="14" y="8"/>
                      <a:pt x="12" y="7"/>
                      <a:pt x="14" y="8"/>
                    </a:cubicBezTo>
                    <a:cubicBezTo>
                      <a:pt x="14" y="8"/>
                      <a:pt x="14" y="8"/>
                      <a:pt x="14" y="8"/>
                    </a:cubicBezTo>
                    <a:cubicBezTo>
                      <a:pt x="13" y="8"/>
                      <a:pt x="12" y="7"/>
                      <a:pt x="12" y="7"/>
                    </a:cubicBezTo>
                    <a:cubicBezTo>
                      <a:pt x="13" y="8"/>
                      <a:pt x="12" y="8"/>
                      <a:pt x="13" y="8"/>
                    </a:cubicBezTo>
                    <a:cubicBezTo>
                      <a:pt x="14" y="8"/>
                      <a:pt x="13" y="8"/>
                      <a:pt x="14" y="8"/>
                    </a:cubicBezTo>
                    <a:cubicBezTo>
                      <a:pt x="12" y="8"/>
                      <a:pt x="13" y="8"/>
                      <a:pt x="11" y="7"/>
                    </a:cubicBezTo>
                    <a:cubicBezTo>
                      <a:pt x="11" y="7"/>
                      <a:pt x="11" y="7"/>
                      <a:pt x="9" y="6"/>
                    </a:cubicBezTo>
                    <a:cubicBezTo>
                      <a:pt x="10" y="7"/>
                      <a:pt x="11" y="7"/>
                      <a:pt x="11" y="7"/>
                    </a:cubicBezTo>
                    <a:cubicBezTo>
                      <a:pt x="12" y="8"/>
                      <a:pt x="10" y="7"/>
                      <a:pt x="12" y="8"/>
                    </a:cubicBezTo>
                    <a:cubicBezTo>
                      <a:pt x="11" y="7"/>
                      <a:pt x="11" y="7"/>
                      <a:pt x="11" y="7"/>
                    </a:cubicBezTo>
                    <a:cubicBezTo>
                      <a:pt x="10" y="7"/>
                      <a:pt x="10" y="7"/>
                      <a:pt x="9" y="6"/>
                    </a:cubicBezTo>
                    <a:cubicBezTo>
                      <a:pt x="10" y="7"/>
                      <a:pt x="11" y="7"/>
                      <a:pt x="12" y="8"/>
                    </a:cubicBezTo>
                    <a:cubicBezTo>
                      <a:pt x="12" y="8"/>
                      <a:pt x="11" y="7"/>
                      <a:pt x="11" y="7"/>
                    </a:cubicBezTo>
                    <a:cubicBezTo>
                      <a:pt x="11" y="7"/>
                      <a:pt x="9" y="7"/>
                      <a:pt x="10" y="7"/>
                    </a:cubicBezTo>
                    <a:cubicBezTo>
                      <a:pt x="9" y="6"/>
                      <a:pt x="10" y="7"/>
                      <a:pt x="9" y="6"/>
                    </a:cubicBezTo>
                    <a:cubicBezTo>
                      <a:pt x="8" y="6"/>
                      <a:pt x="10" y="7"/>
                      <a:pt x="9" y="7"/>
                    </a:cubicBezTo>
                    <a:cubicBezTo>
                      <a:pt x="9" y="6"/>
                      <a:pt x="9" y="6"/>
                      <a:pt x="8" y="6"/>
                    </a:cubicBezTo>
                    <a:cubicBezTo>
                      <a:pt x="9" y="6"/>
                      <a:pt x="9" y="7"/>
                      <a:pt x="10" y="7"/>
                    </a:cubicBezTo>
                    <a:cubicBezTo>
                      <a:pt x="10" y="7"/>
                      <a:pt x="9" y="7"/>
                      <a:pt x="11" y="8"/>
                    </a:cubicBezTo>
                    <a:cubicBezTo>
                      <a:pt x="11" y="8"/>
                      <a:pt x="11" y="7"/>
                      <a:pt x="10" y="7"/>
                    </a:cubicBezTo>
                    <a:cubicBezTo>
                      <a:pt x="10" y="7"/>
                      <a:pt x="11" y="8"/>
                      <a:pt x="10" y="7"/>
                    </a:cubicBezTo>
                    <a:cubicBezTo>
                      <a:pt x="10" y="7"/>
                      <a:pt x="10" y="7"/>
                      <a:pt x="10" y="7"/>
                    </a:cubicBezTo>
                    <a:cubicBezTo>
                      <a:pt x="11" y="8"/>
                      <a:pt x="11" y="8"/>
                      <a:pt x="11" y="8"/>
                    </a:cubicBezTo>
                    <a:cubicBezTo>
                      <a:pt x="12" y="8"/>
                      <a:pt x="10" y="7"/>
                      <a:pt x="11" y="8"/>
                    </a:cubicBezTo>
                    <a:cubicBezTo>
                      <a:pt x="11" y="8"/>
                      <a:pt x="11" y="8"/>
                      <a:pt x="11" y="8"/>
                    </a:cubicBezTo>
                    <a:cubicBezTo>
                      <a:pt x="11" y="8"/>
                      <a:pt x="11" y="8"/>
                      <a:pt x="10" y="8"/>
                    </a:cubicBezTo>
                    <a:cubicBezTo>
                      <a:pt x="12" y="8"/>
                      <a:pt x="11" y="8"/>
                      <a:pt x="12" y="9"/>
                    </a:cubicBezTo>
                    <a:cubicBezTo>
                      <a:pt x="11" y="9"/>
                      <a:pt x="10" y="8"/>
                      <a:pt x="8" y="8"/>
                    </a:cubicBezTo>
                    <a:cubicBezTo>
                      <a:pt x="8" y="8"/>
                      <a:pt x="7" y="8"/>
                      <a:pt x="7" y="8"/>
                    </a:cubicBezTo>
                    <a:cubicBezTo>
                      <a:pt x="7" y="8"/>
                      <a:pt x="9" y="9"/>
                      <a:pt x="8" y="9"/>
                    </a:cubicBezTo>
                    <a:cubicBezTo>
                      <a:pt x="8" y="9"/>
                      <a:pt x="9" y="9"/>
                      <a:pt x="9" y="9"/>
                    </a:cubicBezTo>
                    <a:cubicBezTo>
                      <a:pt x="9" y="9"/>
                      <a:pt x="11" y="10"/>
                      <a:pt x="9" y="9"/>
                    </a:cubicBezTo>
                    <a:cubicBezTo>
                      <a:pt x="9" y="10"/>
                      <a:pt x="10" y="10"/>
                      <a:pt x="10" y="10"/>
                    </a:cubicBezTo>
                    <a:cubicBezTo>
                      <a:pt x="10" y="10"/>
                      <a:pt x="10" y="10"/>
                      <a:pt x="10" y="10"/>
                    </a:cubicBezTo>
                    <a:cubicBezTo>
                      <a:pt x="9" y="10"/>
                      <a:pt x="9" y="10"/>
                      <a:pt x="9" y="10"/>
                    </a:cubicBezTo>
                    <a:cubicBezTo>
                      <a:pt x="9" y="9"/>
                      <a:pt x="9" y="10"/>
                      <a:pt x="8" y="9"/>
                    </a:cubicBezTo>
                    <a:cubicBezTo>
                      <a:pt x="10" y="10"/>
                      <a:pt x="8" y="9"/>
                      <a:pt x="9" y="9"/>
                    </a:cubicBezTo>
                    <a:cubicBezTo>
                      <a:pt x="8" y="9"/>
                      <a:pt x="8" y="9"/>
                      <a:pt x="7" y="8"/>
                    </a:cubicBezTo>
                    <a:cubicBezTo>
                      <a:pt x="7" y="8"/>
                      <a:pt x="7" y="8"/>
                      <a:pt x="7" y="8"/>
                    </a:cubicBezTo>
                    <a:cubicBezTo>
                      <a:pt x="7" y="9"/>
                      <a:pt x="7" y="9"/>
                      <a:pt x="7" y="9"/>
                    </a:cubicBezTo>
                    <a:cubicBezTo>
                      <a:pt x="7" y="9"/>
                      <a:pt x="9" y="9"/>
                      <a:pt x="9" y="10"/>
                    </a:cubicBezTo>
                    <a:cubicBezTo>
                      <a:pt x="9" y="10"/>
                      <a:pt x="7" y="9"/>
                      <a:pt x="8" y="9"/>
                    </a:cubicBezTo>
                    <a:cubicBezTo>
                      <a:pt x="9" y="10"/>
                      <a:pt x="8" y="9"/>
                      <a:pt x="9" y="10"/>
                    </a:cubicBezTo>
                    <a:cubicBezTo>
                      <a:pt x="8" y="10"/>
                      <a:pt x="8" y="9"/>
                      <a:pt x="8" y="9"/>
                    </a:cubicBezTo>
                    <a:cubicBezTo>
                      <a:pt x="7" y="9"/>
                      <a:pt x="7" y="9"/>
                      <a:pt x="8" y="9"/>
                    </a:cubicBezTo>
                    <a:cubicBezTo>
                      <a:pt x="7" y="9"/>
                      <a:pt x="7" y="9"/>
                      <a:pt x="7" y="9"/>
                    </a:cubicBezTo>
                    <a:cubicBezTo>
                      <a:pt x="6" y="9"/>
                      <a:pt x="7" y="9"/>
                      <a:pt x="7" y="9"/>
                    </a:cubicBezTo>
                    <a:cubicBezTo>
                      <a:pt x="7" y="9"/>
                      <a:pt x="7" y="9"/>
                      <a:pt x="6" y="9"/>
                    </a:cubicBezTo>
                    <a:cubicBezTo>
                      <a:pt x="7" y="9"/>
                      <a:pt x="7" y="9"/>
                      <a:pt x="9" y="10"/>
                    </a:cubicBezTo>
                    <a:cubicBezTo>
                      <a:pt x="9" y="10"/>
                      <a:pt x="8" y="10"/>
                      <a:pt x="9" y="10"/>
                    </a:cubicBezTo>
                    <a:cubicBezTo>
                      <a:pt x="9" y="10"/>
                      <a:pt x="8" y="10"/>
                      <a:pt x="8" y="9"/>
                    </a:cubicBezTo>
                    <a:cubicBezTo>
                      <a:pt x="8" y="10"/>
                      <a:pt x="7" y="9"/>
                      <a:pt x="8" y="10"/>
                    </a:cubicBezTo>
                    <a:cubicBezTo>
                      <a:pt x="7" y="9"/>
                      <a:pt x="7" y="9"/>
                      <a:pt x="6" y="9"/>
                    </a:cubicBezTo>
                    <a:cubicBezTo>
                      <a:pt x="6" y="9"/>
                      <a:pt x="8" y="10"/>
                      <a:pt x="6" y="9"/>
                    </a:cubicBezTo>
                    <a:cubicBezTo>
                      <a:pt x="6" y="9"/>
                      <a:pt x="8" y="10"/>
                      <a:pt x="8" y="10"/>
                    </a:cubicBezTo>
                    <a:cubicBezTo>
                      <a:pt x="9" y="10"/>
                      <a:pt x="7" y="9"/>
                      <a:pt x="8" y="10"/>
                    </a:cubicBezTo>
                    <a:cubicBezTo>
                      <a:pt x="8" y="10"/>
                      <a:pt x="7" y="9"/>
                      <a:pt x="6" y="9"/>
                    </a:cubicBezTo>
                    <a:cubicBezTo>
                      <a:pt x="7" y="9"/>
                      <a:pt x="6" y="9"/>
                      <a:pt x="6" y="9"/>
                    </a:cubicBezTo>
                    <a:cubicBezTo>
                      <a:pt x="8" y="10"/>
                      <a:pt x="7" y="9"/>
                      <a:pt x="9" y="10"/>
                    </a:cubicBezTo>
                    <a:cubicBezTo>
                      <a:pt x="7" y="9"/>
                      <a:pt x="9" y="11"/>
                      <a:pt x="8" y="10"/>
                    </a:cubicBezTo>
                    <a:cubicBezTo>
                      <a:pt x="8" y="10"/>
                      <a:pt x="8" y="10"/>
                      <a:pt x="9" y="10"/>
                    </a:cubicBezTo>
                    <a:cubicBezTo>
                      <a:pt x="9" y="10"/>
                      <a:pt x="7" y="10"/>
                      <a:pt x="7" y="10"/>
                    </a:cubicBezTo>
                    <a:cubicBezTo>
                      <a:pt x="10" y="11"/>
                      <a:pt x="6" y="10"/>
                      <a:pt x="8" y="11"/>
                    </a:cubicBezTo>
                    <a:cubicBezTo>
                      <a:pt x="8" y="11"/>
                      <a:pt x="8" y="11"/>
                      <a:pt x="7" y="10"/>
                    </a:cubicBezTo>
                    <a:cubicBezTo>
                      <a:pt x="8" y="11"/>
                      <a:pt x="8" y="11"/>
                      <a:pt x="8" y="11"/>
                    </a:cubicBezTo>
                    <a:cubicBezTo>
                      <a:pt x="8" y="11"/>
                      <a:pt x="7" y="11"/>
                      <a:pt x="7" y="11"/>
                    </a:cubicBezTo>
                    <a:cubicBezTo>
                      <a:pt x="7" y="11"/>
                      <a:pt x="7" y="11"/>
                      <a:pt x="7" y="11"/>
                    </a:cubicBezTo>
                    <a:cubicBezTo>
                      <a:pt x="7" y="11"/>
                      <a:pt x="5" y="10"/>
                      <a:pt x="4" y="10"/>
                    </a:cubicBezTo>
                    <a:cubicBezTo>
                      <a:pt x="4" y="10"/>
                      <a:pt x="5" y="10"/>
                      <a:pt x="5" y="10"/>
                    </a:cubicBezTo>
                    <a:cubicBezTo>
                      <a:pt x="6" y="11"/>
                      <a:pt x="5" y="10"/>
                      <a:pt x="6" y="11"/>
                    </a:cubicBezTo>
                    <a:cubicBezTo>
                      <a:pt x="6" y="11"/>
                      <a:pt x="5" y="10"/>
                      <a:pt x="6" y="11"/>
                    </a:cubicBezTo>
                    <a:cubicBezTo>
                      <a:pt x="6" y="11"/>
                      <a:pt x="5" y="11"/>
                      <a:pt x="5" y="10"/>
                    </a:cubicBezTo>
                    <a:cubicBezTo>
                      <a:pt x="5" y="10"/>
                      <a:pt x="7" y="11"/>
                      <a:pt x="5" y="10"/>
                    </a:cubicBezTo>
                    <a:cubicBezTo>
                      <a:pt x="5" y="11"/>
                      <a:pt x="6" y="11"/>
                      <a:pt x="7" y="11"/>
                    </a:cubicBezTo>
                    <a:cubicBezTo>
                      <a:pt x="6" y="11"/>
                      <a:pt x="6" y="11"/>
                      <a:pt x="7" y="11"/>
                    </a:cubicBezTo>
                    <a:cubicBezTo>
                      <a:pt x="8" y="11"/>
                      <a:pt x="5" y="11"/>
                      <a:pt x="6" y="11"/>
                    </a:cubicBezTo>
                    <a:cubicBezTo>
                      <a:pt x="5" y="11"/>
                      <a:pt x="5" y="11"/>
                      <a:pt x="5" y="11"/>
                    </a:cubicBezTo>
                    <a:cubicBezTo>
                      <a:pt x="5" y="11"/>
                      <a:pt x="5" y="11"/>
                      <a:pt x="5" y="10"/>
                    </a:cubicBezTo>
                    <a:cubicBezTo>
                      <a:pt x="5" y="11"/>
                      <a:pt x="6" y="11"/>
                      <a:pt x="7" y="11"/>
                    </a:cubicBezTo>
                    <a:cubicBezTo>
                      <a:pt x="6" y="11"/>
                      <a:pt x="6" y="11"/>
                      <a:pt x="7" y="12"/>
                    </a:cubicBezTo>
                    <a:cubicBezTo>
                      <a:pt x="7" y="12"/>
                      <a:pt x="6" y="11"/>
                      <a:pt x="6" y="11"/>
                    </a:cubicBezTo>
                    <a:cubicBezTo>
                      <a:pt x="7" y="12"/>
                      <a:pt x="8" y="12"/>
                      <a:pt x="7" y="12"/>
                    </a:cubicBezTo>
                    <a:cubicBezTo>
                      <a:pt x="6" y="12"/>
                      <a:pt x="6" y="11"/>
                      <a:pt x="6" y="12"/>
                    </a:cubicBezTo>
                    <a:cubicBezTo>
                      <a:pt x="5" y="11"/>
                      <a:pt x="7" y="12"/>
                      <a:pt x="5" y="11"/>
                    </a:cubicBezTo>
                    <a:cubicBezTo>
                      <a:pt x="6" y="12"/>
                      <a:pt x="7" y="12"/>
                      <a:pt x="6" y="12"/>
                    </a:cubicBezTo>
                    <a:cubicBezTo>
                      <a:pt x="7" y="12"/>
                      <a:pt x="8" y="12"/>
                      <a:pt x="8" y="12"/>
                    </a:cubicBezTo>
                    <a:cubicBezTo>
                      <a:pt x="9" y="13"/>
                      <a:pt x="9" y="13"/>
                      <a:pt x="9" y="13"/>
                    </a:cubicBezTo>
                    <a:cubicBezTo>
                      <a:pt x="8" y="12"/>
                      <a:pt x="8" y="12"/>
                      <a:pt x="8" y="12"/>
                    </a:cubicBezTo>
                    <a:cubicBezTo>
                      <a:pt x="8" y="12"/>
                      <a:pt x="7" y="12"/>
                      <a:pt x="7" y="12"/>
                    </a:cubicBezTo>
                    <a:cubicBezTo>
                      <a:pt x="6" y="12"/>
                      <a:pt x="8" y="12"/>
                      <a:pt x="5" y="12"/>
                    </a:cubicBezTo>
                    <a:cubicBezTo>
                      <a:pt x="5" y="12"/>
                      <a:pt x="5" y="12"/>
                      <a:pt x="6" y="12"/>
                    </a:cubicBezTo>
                    <a:cubicBezTo>
                      <a:pt x="6" y="12"/>
                      <a:pt x="7" y="12"/>
                      <a:pt x="7" y="13"/>
                    </a:cubicBezTo>
                    <a:cubicBezTo>
                      <a:pt x="7" y="12"/>
                      <a:pt x="7" y="12"/>
                      <a:pt x="7" y="12"/>
                    </a:cubicBezTo>
                    <a:cubicBezTo>
                      <a:pt x="5" y="12"/>
                      <a:pt x="8" y="13"/>
                      <a:pt x="6" y="12"/>
                    </a:cubicBezTo>
                    <a:cubicBezTo>
                      <a:pt x="6" y="12"/>
                      <a:pt x="7" y="12"/>
                      <a:pt x="8" y="13"/>
                    </a:cubicBezTo>
                    <a:cubicBezTo>
                      <a:pt x="6" y="12"/>
                      <a:pt x="8" y="13"/>
                      <a:pt x="7" y="13"/>
                    </a:cubicBezTo>
                    <a:cubicBezTo>
                      <a:pt x="7" y="13"/>
                      <a:pt x="8" y="13"/>
                      <a:pt x="9" y="13"/>
                    </a:cubicBezTo>
                    <a:cubicBezTo>
                      <a:pt x="8" y="13"/>
                      <a:pt x="8" y="13"/>
                      <a:pt x="8" y="13"/>
                    </a:cubicBezTo>
                    <a:cubicBezTo>
                      <a:pt x="8" y="13"/>
                      <a:pt x="8" y="13"/>
                      <a:pt x="8" y="13"/>
                    </a:cubicBezTo>
                    <a:cubicBezTo>
                      <a:pt x="9" y="13"/>
                      <a:pt x="9" y="13"/>
                      <a:pt x="9" y="13"/>
                    </a:cubicBezTo>
                    <a:cubicBezTo>
                      <a:pt x="10" y="13"/>
                      <a:pt x="9" y="13"/>
                      <a:pt x="9" y="13"/>
                    </a:cubicBezTo>
                    <a:cubicBezTo>
                      <a:pt x="8" y="13"/>
                      <a:pt x="8" y="13"/>
                      <a:pt x="7" y="13"/>
                    </a:cubicBezTo>
                    <a:cubicBezTo>
                      <a:pt x="7" y="13"/>
                      <a:pt x="8" y="13"/>
                      <a:pt x="8" y="13"/>
                    </a:cubicBezTo>
                    <a:cubicBezTo>
                      <a:pt x="9" y="13"/>
                      <a:pt x="8" y="13"/>
                      <a:pt x="8" y="13"/>
                    </a:cubicBezTo>
                    <a:cubicBezTo>
                      <a:pt x="10" y="14"/>
                      <a:pt x="8" y="13"/>
                      <a:pt x="9" y="14"/>
                    </a:cubicBezTo>
                    <a:cubicBezTo>
                      <a:pt x="9" y="14"/>
                      <a:pt x="9" y="13"/>
                      <a:pt x="8" y="13"/>
                    </a:cubicBezTo>
                    <a:cubicBezTo>
                      <a:pt x="9" y="14"/>
                      <a:pt x="9" y="14"/>
                      <a:pt x="9" y="14"/>
                    </a:cubicBezTo>
                    <a:cubicBezTo>
                      <a:pt x="7" y="13"/>
                      <a:pt x="9" y="14"/>
                      <a:pt x="8" y="13"/>
                    </a:cubicBezTo>
                    <a:cubicBezTo>
                      <a:pt x="7" y="13"/>
                      <a:pt x="12" y="14"/>
                      <a:pt x="9" y="14"/>
                    </a:cubicBezTo>
                    <a:cubicBezTo>
                      <a:pt x="11" y="14"/>
                      <a:pt x="9" y="14"/>
                      <a:pt x="10" y="14"/>
                    </a:cubicBezTo>
                    <a:cubicBezTo>
                      <a:pt x="9" y="14"/>
                      <a:pt x="8" y="14"/>
                      <a:pt x="7" y="14"/>
                    </a:cubicBezTo>
                    <a:cubicBezTo>
                      <a:pt x="7" y="14"/>
                      <a:pt x="8" y="14"/>
                      <a:pt x="9" y="14"/>
                    </a:cubicBezTo>
                    <a:cubicBezTo>
                      <a:pt x="9" y="14"/>
                      <a:pt x="7" y="14"/>
                      <a:pt x="7" y="14"/>
                    </a:cubicBezTo>
                    <a:cubicBezTo>
                      <a:pt x="7" y="14"/>
                      <a:pt x="9" y="14"/>
                      <a:pt x="9" y="14"/>
                    </a:cubicBezTo>
                    <a:cubicBezTo>
                      <a:pt x="8" y="14"/>
                      <a:pt x="8" y="14"/>
                      <a:pt x="8" y="14"/>
                    </a:cubicBezTo>
                    <a:cubicBezTo>
                      <a:pt x="8" y="14"/>
                      <a:pt x="8" y="14"/>
                      <a:pt x="7" y="14"/>
                    </a:cubicBezTo>
                    <a:cubicBezTo>
                      <a:pt x="9" y="14"/>
                      <a:pt x="9" y="14"/>
                      <a:pt x="8" y="14"/>
                    </a:cubicBezTo>
                    <a:cubicBezTo>
                      <a:pt x="8" y="14"/>
                      <a:pt x="9" y="14"/>
                      <a:pt x="9" y="14"/>
                    </a:cubicBezTo>
                    <a:cubicBezTo>
                      <a:pt x="9" y="14"/>
                      <a:pt x="9" y="14"/>
                      <a:pt x="10" y="14"/>
                    </a:cubicBezTo>
                    <a:cubicBezTo>
                      <a:pt x="9" y="14"/>
                      <a:pt x="8" y="14"/>
                      <a:pt x="8" y="14"/>
                    </a:cubicBezTo>
                    <a:cubicBezTo>
                      <a:pt x="7" y="14"/>
                      <a:pt x="8" y="14"/>
                      <a:pt x="8" y="14"/>
                    </a:cubicBezTo>
                    <a:cubicBezTo>
                      <a:pt x="7" y="14"/>
                      <a:pt x="7" y="14"/>
                      <a:pt x="6" y="14"/>
                    </a:cubicBezTo>
                    <a:cubicBezTo>
                      <a:pt x="8" y="14"/>
                      <a:pt x="6" y="14"/>
                      <a:pt x="8" y="14"/>
                    </a:cubicBezTo>
                    <a:cubicBezTo>
                      <a:pt x="6" y="14"/>
                      <a:pt x="6" y="15"/>
                      <a:pt x="6" y="15"/>
                    </a:cubicBezTo>
                    <a:cubicBezTo>
                      <a:pt x="7" y="15"/>
                      <a:pt x="7" y="15"/>
                      <a:pt x="7" y="15"/>
                    </a:cubicBezTo>
                    <a:cubicBezTo>
                      <a:pt x="8" y="15"/>
                      <a:pt x="7" y="15"/>
                      <a:pt x="9" y="15"/>
                    </a:cubicBezTo>
                    <a:cubicBezTo>
                      <a:pt x="8" y="15"/>
                      <a:pt x="7" y="15"/>
                      <a:pt x="9" y="15"/>
                    </a:cubicBezTo>
                    <a:cubicBezTo>
                      <a:pt x="7" y="15"/>
                      <a:pt x="9" y="15"/>
                      <a:pt x="8" y="15"/>
                    </a:cubicBezTo>
                    <a:cubicBezTo>
                      <a:pt x="9" y="15"/>
                      <a:pt x="10" y="15"/>
                      <a:pt x="10" y="15"/>
                    </a:cubicBezTo>
                    <a:cubicBezTo>
                      <a:pt x="8" y="15"/>
                      <a:pt x="10" y="15"/>
                      <a:pt x="9" y="15"/>
                    </a:cubicBezTo>
                    <a:cubicBezTo>
                      <a:pt x="8" y="15"/>
                      <a:pt x="9" y="15"/>
                      <a:pt x="10" y="15"/>
                    </a:cubicBezTo>
                    <a:cubicBezTo>
                      <a:pt x="10" y="15"/>
                      <a:pt x="9" y="15"/>
                      <a:pt x="10" y="15"/>
                    </a:cubicBezTo>
                    <a:cubicBezTo>
                      <a:pt x="9" y="15"/>
                      <a:pt x="9" y="15"/>
                      <a:pt x="7" y="15"/>
                    </a:cubicBezTo>
                    <a:cubicBezTo>
                      <a:pt x="7" y="15"/>
                      <a:pt x="10" y="15"/>
                      <a:pt x="9" y="15"/>
                    </a:cubicBezTo>
                    <a:cubicBezTo>
                      <a:pt x="10" y="15"/>
                      <a:pt x="9" y="15"/>
                      <a:pt x="10" y="15"/>
                    </a:cubicBezTo>
                    <a:cubicBezTo>
                      <a:pt x="9" y="15"/>
                      <a:pt x="9" y="15"/>
                      <a:pt x="8" y="15"/>
                    </a:cubicBezTo>
                    <a:cubicBezTo>
                      <a:pt x="8" y="15"/>
                      <a:pt x="7" y="15"/>
                      <a:pt x="7" y="15"/>
                    </a:cubicBezTo>
                    <a:cubicBezTo>
                      <a:pt x="7" y="16"/>
                      <a:pt x="8" y="15"/>
                      <a:pt x="9" y="15"/>
                    </a:cubicBezTo>
                    <a:cubicBezTo>
                      <a:pt x="8" y="15"/>
                      <a:pt x="11" y="15"/>
                      <a:pt x="8" y="16"/>
                    </a:cubicBezTo>
                    <a:cubicBezTo>
                      <a:pt x="9" y="15"/>
                      <a:pt x="7" y="16"/>
                      <a:pt x="9" y="16"/>
                    </a:cubicBezTo>
                    <a:cubicBezTo>
                      <a:pt x="9" y="16"/>
                      <a:pt x="7" y="16"/>
                      <a:pt x="6" y="16"/>
                    </a:cubicBezTo>
                    <a:close/>
                    <a:moveTo>
                      <a:pt x="8" y="5"/>
                    </a:moveTo>
                    <a:cubicBezTo>
                      <a:pt x="8" y="5"/>
                      <a:pt x="9" y="6"/>
                      <a:pt x="10" y="6"/>
                    </a:cubicBezTo>
                    <a:cubicBezTo>
                      <a:pt x="10" y="6"/>
                      <a:pt x="9" y="6"/>
                      <a:pt x="8" y="5"/>
                    </a:cubicBezTo>
                    <a:cubicBezTo>
                      <a:pt x="8" y="5"/>
                      <a:pt x="8" y="5"/>
                      <a:pt x="8" y="5"/>
                    </a:cubicBezTo>
                    <a:cubicBezTo>
                      <a:pt x="8" y="5"/>
                      <a:pt x="9" y="5"/>
                      <a:pt x="9" y="6"/>
                    </a:cubicBezTo>
                    <a:cubicBezTo>
                      <a:pt x="9" y="5"/>
                      <a:pt x="7" y="5"/>
                      <a:pt x="8" y="5"/>
                    </a:cubicBezTo>
                    <a:close/>
                    <a:moveTo>
                      <a:pt x="10" y="6"/>
                    </a:moveTo>
                    <a:cubicBezTo>
                      <a:pt x="10" y="6"/>
                      <a:pt x="10" y="6"/>
                      <a:pt x="10" y="6"/>
                    </a:cubicBezTo>
                    <a:cubicBezTo>
                      <a:pt x="9" y="6"/>
                      <a:pt x="8" y="5"/>
                      <a:pt x="8" y="5"/>
                    </a:cubicBezTo>
                    <a:cubicBezTo>
                      <a:pt x="9" y="6"/>
                      <a:pt x="9" y="6"/>
                      <a:pt x="9" y="6"/>
                    </a:cubicBezTo>
                    <a:cubicBezTo>
                      <a:pt x="9" y="6"/>
                      <a:pt x="9" y="6"/>
                      <a:pt x="10" y="6"/>
                    </a:cubicBezTo>
                    <a:close/>
                    <a:moveTo>
                      <a:pt x="8" y="6"/>
                    </a:moveTo>
                    <a:cubicBezTo>
                      <a:pt x="9" y="6"/>
                      <a:pt x="8" y="5"/>
                      <a:pt x="8" y="6"/>
                    </a:cubicBezTo>
                    <a:cubicBezTo>
                      <a:pt x="7" y="5"/>
                      <a:pt x="7" y="5"/>
                      <a:pt x="7" y="5"/>
                    </a:cubicBezTo>
                    <a:cubicBezTo>
                      <a:pt x="7" y="5"/>
                      <a:pt x="8" y="5"/>
                      <a:pt x="8" y="6"/>
                    </a:cubicBezTo>
                    <a:close/>
                    <a:moveTo>
                      <a:pt x="6" y="11"/>
                    </a:moveTo>
                    <a:cubicBezTo>
                      <a:pt x="5" y="11"/>
                      <a:pt x="4" y="11"/>
                      <a:pt x="3" y="11"/>
                    </a:cubicBezTo>
                    <a:cubicBezTo>
                      <a:pt x="4" y="11"/>
                      <a:pt x="7" y="12"/>
                      <a:pt x="6" y="11"/>
                    </a:cubicBezTo>
                    <a:close/>
                    <a:moveTo>
                      <a:pt x="4" y="12"/>
                    </a:moveTo>
                    <a:cubicBezTo>
                      <a:pt x="5" y="12"/>
                      <a:pt x="6" y="13"/>
                      <a:pt x="7" y="13"/>
                    </a:cubicBezTo>
                    <a:cubicBezTo>
                      <a:pt x="5" y="12"/>
                      <a:pt x="5" y="12"/>
                      <a:pt x="4" y="12"/>
                    </a:cubicBezTo>
                    <a:cubicBezTo>
                      <a:pt x="4" y="12"/>
                      <a:pt x="4" y="12"/>
                      <a:pt x="4" y="12"/>
                    </a:cubicBezTo>
                    <a:cubicBezTo>
                      <a:pt x="4" y="12"/>
                      <a:pt x="5" y="12"/>
                      <a:pt x="4" y="12"/>
                    </a:cubicBezTo>
                    <a:close/>
                  </a:path>
                </a:pathLst>
              </a:custGeom>
              <a:solidFill>
                <a:srgbClr val="FFAE4C"/>
              </a:solidFill>
              <a:ln>
                <a:noFill/>
              </a:ln>
            </p:spPr>
            <p:txBody>
              <a:bodyPr vert="horz" wrap="square" lIns="91440" tIns="45720" rIns="91440" bIns="45720" numCol="1" anchor="t" anchorCtr="0" compatLnSpc="1"/>
              <a:lstStyle/>
              <a:p>
                <a:endParaRPr lang="zh-CN" altLang="en-US"/>
              </a:p>
            </p:txBody>
          </p:sp>
          <p:sp>
            <p:nvSpPr>
              <p:cNvPr id="49" name="Freeform 77"/>
              <p:cNvSpPr/>
              <p:nvPr/>
            </p:nvSpPr>
            <p:spPr bwMode="auto">
              <a:xfrm rot="976095">
                <a:off x="6362394" y="1756155"/>
                <a:ext cx="0" cy="126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78"/>
              <p:cNvSpPr/>
              <p:nvPr/>
            </p:nvSpPr>
            <p:spPr bwMode="auto">
              <a:xfrm rot="976095">
                <a:off x="6296131" y="1879172"/>
                <a:ext cx="31547" cy="0"/>
              </a:xfrm>
              <a:custGeom>
                <a:avLst/>
                <a:gdLst>
                  <a:gd name="T0" fmla="*/ 2 w 2"/>
                  <a:gd name="T1" fmla="*/ 2 w 2"/>
                  <a:gd name="T2" fmla="*/ 2 w 2"/>
                  <a:gd name="T3" fmla="*/ 1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1" y="0"/>
                      <a:pt x="2" y="0"/>
                    </a:cubicBezTo>
                    <a:cubicBezTo>
                      <a:pt x="2" y="0"/>
                      <a:pt x="2" y="0"/>
                      <a:pt x="2" y="0"/>
                    </a:cubicBezTo>
                    <a:cubicBezTo>
                      <a:pt x="2" y="0"/>
                      <a:pt x="2" y="0"/>
                      <a:pt x="1" y="0"/>
                    </a:cubicBezTo>
                    <a:cubicBezTo>
                      <a:pt x="1" y="0"/>
                      <a:pt x="0" y="0"/>
                      <a:pt x="1" y="0"/>
                    </a:cubicBezTo>
                    <a:cubicBezTo>
                      <a:pt x="2" y="0"/>
                      <a:pt x="2" y="0"/>
                      <a:pt x="2"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79"/>
              <p:cNvSpPr/>
              <p:nvPr/>
            </p:nvSpPr>
            <p:spPr bwMode="auto">
              <a:xfrm rot="976095">
                <a:off x="6328056" y="1876527"/>
                <a:ext cx="37854" cy="1261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1" y="1"/>
                      <a:pt x="0" y="0"/>
                    </a:cubicBezTo>
                    <a:cubicBezTo>
                      <a:pt x="0" y="0"/>
                      <a:pt x="0" y="1"/>
                      <a:pt x="2" y="1"/>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1" name="组合 40"/>
            <p:cNvGrpSpPr/>
            <p:nvPr/>
          </p:nvGrpSpPr>
          <p:grpSpPr>
            <a:xfrm>
              <a:off x="6987952" y="1887998"/>
              <a:ext cx="321762" cy="372234"/>
              <a:chOff x="6987952" y="1887998"/>
              <a:chExt cx="321762" cy="372234"/>
            </a:xfrm>
          </p:grpSpPr>
          <p:sp>
            <p:nvSpPr>
              <p:cNvPr id="42" name="Freeform 80"/>
              <p:cNvSpPr/>
              <p:nvPr/>
            </p:nvSpPr>
            <p:spPr bwMode="auto">
              <a:xfrm rot="976095">
                <a:off x="7215077" y="2045734"/>
                <a:ext cx="50472" cy="37854"/>
              </a:xfrm>
              <a:custGeom>
                <a:avLst/>
                <a:gdLst>
                  <a:gd name="T0" fmla="*/ 0 w 3"/>
                  <a:gd name="T1" fmla="*/ 0 h 2"/>
                  <a:gd name="T2" fmla="*/ 2 w 3"/>
                  <a:gd name="T3" fmla="*/ 1 h 2"/>
                  <a:gd name="T4" fmla="*/ 2 w 3"/>
                  <a:gd name="T5" fmla="*/ 1 h 2"/>
                  <a:gd name="T6" fmla="*/ 0 w 3"/>
                  <a:gd name="T7" fmla="*/ 0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1"/>
                      <a:pt x="2" y="1"/>
                    </a:cubicBezTo>
                    <a:cubicBezTo>
                      <a:pt x="0" y="0"/>
                      <a:pt x="3" y="2"/>
                      <a:pt x="2" y="1"/>
                    </a:cubicBezTo>
                    <a:cubicBezTo>
                      <a:pt x="1" y="0"/>
                      <a:pt x="1" y="0"/>
                      <a:pt x="0" y="0"/>
                    </a:cubicBezTo>
                    <a:cubicBezTo>
                      <a:pt x="0" y="0"/>
                      <a:pt x="1"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1"/>
              <p:cNvSpPr>
                <a:spLocks noEditPoints="1"/>
              </p:cNvSpPr>
              <p:nvPr/>
            </p:nvSpPr>
            <p:spPr bwMode="auto">
              <a:xfrm rot="976095">
                <a:off x="6987952" y="1887998"/>
                <a:ext cx="321762" cy="372234"/>
              </a:xfrm>
              <a:custGeom>
                <a:avLst/>
                <a:gdLst>
                  <a:gd name="T0" fmla="*/ 2 w 19"/>
                  <a:gd name="T1" fmla="*/ 18 h 22"/>
                  <a:gd name="T2" fmla="*/ 2 w 19"/>
                  <a:gd name="T3" fmla="*/ 16 h 22"/>
                  <a:gd name="T4" fmla="*/ 3 w 19"/>
                  <a:gd name="T5" fmla="*/ 15 h 22"/>
                  <a:gd name="T6" fmla="*/ 2 w 19"/>
                  <a:gd name="T7" fmla="*/ 13 h 22"/>
                  <a:gd name="T8" fmla="*/ 3 w 19"/>
                  <a:gd name="T9" fmla="*/ 13 h 22"/>
                  <a:gd name="T10" fmla="*/ 3 w 19"/>
                  <a:gd name="T11" fmla="*/ 12 h 22"/>
                  <a:gd name="T12" fmla="*/ 6 w 19"/>
                  <a:gd name="T13" fmla="*/ 13 h 22"/>
                  <a:gd name="T14" fmla="*/ 4 w 19"/>
                  <a:gd name="T15" fmla="*/ 10 h 22"/>
                  <a:gd name="T16" fmla="*/ 5 w 19"/>
                  <a:gd name="T17" fmla="*/ 9 h 22"/>
                  <a:gd name="T18" fmla="*/ 6 w 19"/>
                  <a:gd name="T19" fmla="*/ 9 h 22"/>
                  <a:gd name="T20" fmla="*/ 7 w 19"/>
                  <a:gd name="T21" fmla="*/ 8 h 22"/>
                  <a:gd name="T22" fmla="*/ 5 w 19"/>
                  <a:gd name="T23" fmla="*/ 7 h 22"/>
                  <a:gd name="T24" fmla="*/ 8 w 19"/>
                  <a:gd name="T25" fmla="*/ 7 h 22"/>
                  <a:gd name="T26" fmla="*/ 8 w 19"/>
                  <a:gd name="T27" fmla="*/ 7 h 22"/>
                  <a:gd name="T28" fmla="*/ 9 w 19"/>
                  <a:gd name="T29" fmla="*/ 4 h 22"/>
                  <a:gd name="T30" fmla="*/ 11 w 19"/>
                  <a:gd name="T31" fmla="*/ 3 h 22"/>
                  <a:gd name="T32" fmla="*/ 14 w 19"/>
                  <a:gd name="T33" fmla="*/ 1 h 22"/>
                  <a:gd name="T34" fmla="*/ 12 w 19"/>
                  <a:gd name="T35" fmla="*/ 1 h 22"/>
                  <a:gd name="T36" fmla="*/ 15 w 19"/>
                  <a:gd name="T37" fmla="*/ 4 h 22"/>
                  <a:gd name="T38" fmla="*/ 16 w 19"/>
                  <a:gd name="T39" fmla="*/ 0 h 22"/>
                  <a:gd name="T40" fmla="*/ 17 w 19"/>
                  <a:gd name="T41" fmla="*/ 1 h 22"/>
                  <a:gd name="T42" fmla="*/ 17 w 19"/>
                  <a:gd name="T43" fmla="*/ 4 h 22"/>
                  <a:gd name="T44" fmla="*/ 19 w 19"/>
                  <a:gd name="T45" fmla="*/ 6 h 22"/>
                  <a:gd name="T46" fmla="*/ 16 w 19"/>
                  <a:gd name="T47" fmla="*/ 6 h 22"/>
                  <a:gd name="T48" fmla="*/ 15 w 19"/>
                  <a:gd name="T49" fmla="*/ 7 h 22"/>
                  <a:gd name="T50" fmla="*/ 15 w 19"/>
                  <a:gd name="T51" fmla="*/ 7 h 22"/>
                  <a:gd name="T52" fmla="*/ 16 w 19"/>
                  <a:gd name="T53" fmla="*/ 8 h 22"/>
                  <a:gd name="T54" fmla="*/ 17 w 19"/>
                  <a:gd name="T55" fmla="*/ 9 h 22"/>
                  <a:gd name="T56" fmla="*/ 12 w 19"/>
                  <a:gd name="T57" fmla="*/ 7 h 22"/>
                  <a:gd name="T58" fmla="*/ 11 w 19"/>
                  <a:gd name="T59" fmla="*/ 7 h 22"/>
                  <a:gd name="T60" fmla="*/ 14 w 19"/>
                  <a:gd name="T61" fmla="*/ 9 h 22"/>
                  <a:gd name="T62" fmla="*/ 10 w 19"/>
                  <a:gd name="T63" fmla="*/ 10 h 22"/>
                  <a:gd name="T64" fmla="*/ 11 w 19"/>
                  <a:gd name="T65" fmla="*/ 12 h 22"/>
                  <a:gd name="T66" fmla="*/ 11 w 19"/>
                  <a:gd name="T67" fmla="*/ 12 h 22"/>
                  <a:gd name="T68" fmla="*/ 9 w 19"/>
                  <a:gd name="T69" fmla="*/ 11 h 22"/>
                  <a:gd name="T70" fmla="*/ 8 w 19"/>
                  <a:gd name="T71" fmla="*/ 10 h 22"/>
                  <a:gd name="T72" fmla="*/ 11 w 19"/>
                  <a:gd name="T73" fmla="*/ 12 h 22"/>
                  <a:gd name="T74" fmla="*/ 9 w 19"/>
                  <a:gd name="T75" fmla="*/ 13 h 22"/>
                  <a:gd name="T76" fmla="*/ 8 w 19"/>
                  <a:gd name="T77" fmla="*/ 13 h 22"/>
                  <a:gd name="T78" fmla="*/ 7 w 19"/>
                  <a:gd name="T79" fmla="*/ 13 h 22"/>
                  <a:gd name="T80" fmla="*/ 7 w 19"/>
                  <a:gd name="T81" fmla="*/ 14 h 22"/>
                  <a:gd name="T82" fmla="*/ 8 w 19"/>
                  <a:gd name="T83" fmla="*/ 15 h 22"/>
                  <a:gd name="T84" fmla="*/ 9 w 19"/>
                  <a:gd name="T85" fmla="*/ 16 h 22"/>
                  <a:gd name="T86" fmla="*/ 9 w 19"/>
                  <a:gd name="T87" fmla="*/ 17 h 22"/>
                  <a:gd name="T88" fmla="*/ 8 w 19"/>
                  <a:gd name="T89" fmla="*/ 17 h 22"/>
                  <a:gd name="T90" fmla="*/ 7 w 19"/>
                  <a:gd name="T91" fmla="*/ 17 h 22"/>
                  <a:gd name="T92" fmla="*/ 9 w 19"/>
                  <a:gd name="T93" fmla="*/ 19 h 22"/>
                  <a:gd name="T94" fmla="*/ 6 w 19"/>
                  <a:gd name="T95" fmla="*/ 21 h 22"/>
                  <a:gd name="T96" fmla="*/ 8 w 19"/>
                  <a:gd name="T97" fmla="*/ 21 h 22"/>
                  <a:gd name="T98" fmla="*/ 7 w 19"/>
                  <a:gd name="T99" fmla="*/ 21 h 22"/>
                  <a:gd name="T100" fmla="*/ 12 w 19"/>
                  <a:gd name="T101" fmla="*/ 5 h 22"/>
                  <a:gd name="T102" fmla="*/ 12 w 19"/>
                  <a:gd name="T103" fmla="*/ 6 h 22"/>
                  <a:gd name="T104" fmla="*/ 12 w 19"/>
                  <a:gd name="T105" fmla="*/ 6 h 22"/>
                  <a:gd name="T106" fmla="*/ 5 w 19"/>
                  <a:gd name="T10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22">
                    <a:moveTo>
                      <a:pt x="3" y="21"/>
                    </a:moveTo>
                    <a:cubicBezTo>
                      <a:pt x="2" y="20"/>
                      <a:pt x="1" y="18"/>
                      <a:pt x="1" y="18"/>
                    </a:cubicBezTo>
                    <a:cubicBezTo>
                      <a:pt x="2" y="18"/>
                      <a:pt x="2" y="18"/>
                      <a:pt x="2" y="19"/>
                    </a:cubicBezTo>
                    <a:cubicBezTo>
                      <a:pt x="2" y="18"/>
                      <a:pt x="2" y="18"/>
                      <a:pt x="1" y="18"/>
                    </a:cubicBezTo>
                    <a:cubicBezTo>
                      <a:pt x="2" y="18"/>
                      <a:pt x="2" y="18"/>
                      <a:pt x="1" y="17"/>
                    </a:cubicBezTo>
                    <a:cubicBezTo>
                      <a:pt x="2" y="18"/>
                      <a:pt x="0" y="16"/>
                      <a:pt x="2" y="18"/>
                    </a:cubicBezTo>
                    <a:cubicBezTo>
                      <a:pt x="0" y="17"/>
                      <a:pt x="1" y="17"/>
                      <a:pt x="1" y="17"/>
                    </a:cubicBezTo>
                    <a:cubicBezTo>
                      <a:pt x="3" y="18"/>
                      <a:pt x="2" y="17"/>
                      <a:pt x="1" y="16"/>
                    </a:cubicBezTo>
                    <a:cubicBezTo>
                      <a:pt x="1" y="16"/>
                      <a:pt x="3" y="17"/>
                      <a:pt x="1" y="16"/>
                    </a:cubicBezTo>
                    <a:cubicBezTo>
                      <a:pt x="2" y="17"/>
                      <a:pt x="1" y="16"/>
                      <a:pt x="2" y="17"/>
                    </a:cubicBezTo>
                    <a:cubicBezTo>
                      <a:pt x="2" y="16"/>
                      <a:pt x="1" y="16"/>
                      <a:pt x="2" y="17"/>
                    </a:cubicBezTo>
                    <a:cubicBezTo>
                      <a:pt x="2" y="16"/>
                      <a:pt x="1" y="15"/>
                      <a:pt x="2" y="16"/>
                    </a:cubicBezTo>
                    <a:cubicBezTo>
                      <a:pt x="2" y="16"/>
                      <a:pt x="2" y="15"/>
                      <a:pt x="1" y="15"/>
                    </a:cubicBezTo>
                    <a:cubicBezTo>
                      <a:pt x="2" y="16"/>
                      <a:pt x="2" y="15"/>
                      <a:pt x="2" y="16"/>
                    </a:cubicBezTo>
                    <a:cubicBezTo>
                      <a:pt x="2" y="15"/>
                      <a:pt x="2" y="15"/>
                      <a:pt x="1" y="15"/>
                    </a:cubicBezTo>
                    <a:cubicBezTo>
                      <a:pt x="2" y="15"/>
                      <a:pt x="2" y="15"/>
                      <a:pt x="2" y="16"/>
                    </a:cubicBezTo>
                    <a:cubicBezTo>
                      <a:pt x="2" y="15"/>
                      <a:pt x="1" y="15"/>
                      <a:pt x="3" y="15"/>
                    </a:cubicBezTo>
                    <a:cubicBezTo>
                      <a:pt x="1" y="14"/>
                      <a:pt x="3" y="15"/>
                      <a:pt x="3" y="15"/>
                    </a:cubicBezTo>
                    <a:cubicBezTo>
                      <a:pt x="2" y="14"/>
                      <a:pt x="4" y="15"/>
                      <a:pt x="2" y="14"/>
                    </a:cubicBezTo>
                    <a:cubicBezTo>
                      <a:pt x="2" y="14"/>
                      <a:pt x="2" y="14"/>
                      <a:pt x="2" y="14"/>
                    </a:cubicBezTo>
                    <a:cubicBezTo>
                      <a:pt x="2" y="14"/>
                      <a:pt x="3" y="15"/>
                      <a:pt x="3" y="15"/>
                    </a:cubicBezTo>
                    <a:cubicBezTo>
                      <a:pt x="3" y="14"/>
                      <a:pt x="3" y="14"/>
                      <a:pt x="2" y="14"/>
                    </a:cubicBezTo>
                    <a:cubicBezTo>
                      <a:pt x="3" y="14"/>
                      <a:pt x="3" y="14"/>
                      <a:pt x="4" y="14"/>
                    </a:cubicBezTo>
                    <a:cubicBezTo>
                      <a:pt x="3" y="14"/>
                      <a:pt x="3" y="14"/>
                      <a:pt x="2" y="13"/>
                    </a:cubicBezTo>
                    <a:cubicBezTo>
                      <a:pt x="3" y="14"/>
                      <a:pt x="4" y="14"/>
                      <a:pt x="5" y="15"/>
                    </a:cubicBezTo>
                    <a:cubicBezTo>
                      <a:pt x="5" y="15"/>
                      <a:pt x="4" y="14"/>
                      <a:pt x="4" y="14"/>
                    </a:cubicBezTo>
                    <a:cubicBezTo>
                      <a:pt x="4" y="14"/>
                      <a:pt x="3" y="14"/>
                      <a:pt x="3" y="14"/>
                    </a:cubicBezTo>
                    <a:cubicBezTo>
                      <a:pt x="2" y="13"/>
                      <a:pt x="4" y="14"/>
                      <a:pt x="4" y="14"/>
                    </a:cubicBezTo>
                    <a:cubicBezTo>
                      <a:pt x="2" y="13"/>
                      <a:pt x="3" y="13"/>
                      <a:pt x="4" y="13"/>
                    </a:cubicBezTo>
                    <a:cubicBezTo>
                      <a:pt x="4" y="13"/>
                      <a:pt x="3" y="13"/>
                      <a:pt x="3" y="13"/>
                    </a:cubicBezTo>
                    <a:cubicBezTo>
                      <a:pt x="4" y="14"/>
                      <a:pt x="2" y="12"/>
                      <a:pt x="3" y="12"/>
                    </a:cubicBezTo>
                    <a:cubicBezTo>
                      <a:pt x="3" y="13"/>
                      <a:pt x="4" y="13"/>
                      <a:pt x="4" y="13"/>
                    </a:cubicBezTo>
                    <a:cubicBezTo>
                      <a:pt x="3" y="13"/>
                      <a:pt x="3" y="12"/>
                      <a:pt x="3" y="12"/>
                    </a:cubicBezTo>
                    <a:cubicBezTo>
                      <a:pt x="4" y="13"/>
                      <a:pt x="4" y="13"/>
                      <a:pt x="4" y="13"/>
                    </a:cubicBezTo>
                    <a:cubicBezTo>
                      <a:pt x="4" y="13"/>
                      <a:pt x="4" y="12"/>
                      <a:pt x="3" y="12"/>
                    </a:cubicBezTo>
                    <a:cubicBezTo>
                      <a:pt x="3" y="12"/>
                      <a:pt x="4" y="12"/>
                      <a:pt x="3" y="12"/>
                    </a:cubicBezTo>
                    <a:cubicBezTo>
                      <a:pt x="3" y="12"/>
                      <a:pt x="4" y="12"/>
                      <a:pt x="4" y="12"/>
                    </a:cubicBezTo>
                    <a:cubicBezTo>
                      <a:pt x="5" y="13"/>
                      <a:pt x="3" y="12"/>
                      <a:pt x="4" y="13"/>
                    </a:cubicBezTo>
                    <a:cubicBezTo>
                      <a:pt x="4" y="12"/>
                      <a:pt x="4" y="12"/>
                      <a:pt x="3" y="12"/>
                    </a:cubicBezTo>
                    <a:cubicBezTo>
                      <a:pt x="3" y="12"/>
                      <a:pt x="3" y="12"/>
                      <a:pt x="3" y="12"/>
                    </a:cubicBezTo>
                    <a:cubicBezTo>
                      <a:pt x="4" y="12"/>
                      <a:pt x="4" y="12"/>
                      <a:pt x="4" y="12"/>
                    </a:cubicBezTo>
                    <a:cubicBezTo>
                      <a:pt x="5" y="13"/>
                      <a:pt x="5" y="13"/>
                      <a:pt x="6" y="13"/>
                    </a:cubicBezTo>
                    <a:cubicBezTo>
                      <a:pt x="6" y="13"/>
                      <a:pt x="5" y="13"/>
                      <a:pt x="4" y="12"/>
                    </a:cubicBezTo>
                    <a:cubicBezTo>
                      <a:pt x="4" y="12"/>
                      <a:pt x="4" y="12"/>
                      <a:pt x="5" y="12"/>
                    </a:cubicBezTo>
                    <a:cubicBezTo>
                      <a:pt x="4" y="12"/>
                      <a:pt x="5" y="12"/>
                      <a:pt x="4" y="11"/>
                    </a:cubicBezTo>
                    <a:cubicBezTo>
                      <a:pt x="5" y="12"/>
                      <a:pt x="4" y="11"/>
                      <a:pt x="5" y="11"/>
                    </a:cubicBezTo>
                    <a:cubicBezTo>
                      <a:pt x="5" y="11"/>
                      <a:pt x="5" y="11"/>
                      <a:pt x="6" y="11"/>
                    </a:cubicBezTo>
                    <a:cubicBezTo>
                      <a:pt x="6" y="11"/>
                      <a:pt x="4" y="10"/>
                      <a:pt x="4" y="10"/>
                    </a:cubicBezTo>
                    <a:cubicBezTo>
                      <a:pt x="6" y="12"/>
                      <a:pt x="3" y="9"/>
                      <a:pt x="5" y="11"/>
                    </a:cubicBezTo>
                    <a:cubicBezTo>
                      <a:pt x="4" y="10"/>
                      <a:pt x="4" y="10"/>
                      <a:pt x="4" y="10"/>
                    </a:cubicBezTo>
                    <a:cubicBezTo>
                      <a:pt x="5" y="10"/>
                      <a:pt x="5" y="10"/>
                      <a:pt x="5" y="10"/>
                    </a:cubicBezTo>
                    <a:cubicBezTo>
                      <a:pt x="4" y="9"/>
                      <a:pt x="5" y="10"/>
                      <a:pt x="4" y="9"/>
                    </a:cubicBezTo>
                    <a:cubicBezTo>
                      <a:pt x="5" y="9"/>
                      <a:pt x="4" y="9"/>
                      <a:pt x="5" y="9"/>
                    </a:cubicBezTo>
                    <a:cubicBezTo>
                      <a:pt x="4" y="9"/>
                      <a:pt x="4" y="8"/>
                      <a:pt x="5" y="9"/>
                    </a:cubicBezTo>
                    <a:cubicBezTo>
                      <a:pt x="5" y="9"/>
                      <a:pt x="5" y="9"/>
                      <a:pt x="4" y="8"/>
                    </a:cubicBezTo>
                    <a:cubicBezTo>
                      <a:pt x="4" y="8"/>
                      <a:pt x="7" y="10"/>
                      <a:pt x="4" y="8"/>
                    </a:cubicBezTo>
                    <a:cubicBezTo>
                      <a:pt x="4" y="8"/>
                      <a:pt x="5" y="8"/>
                      <a:pt x="4" y="8"/>
                    </a:cubicBezTo>
                    <a:cubicBezTo>
                      <a:pt x="4" y="8"/>
                      <a:pt x="5" y="8"/>
                      <a:pt x="5" y="9"/>
                    </a:cubicBezTo>
                    <a:cubicBezTo>
                      <a:pt x="5" y="9"/>
                      <a:pt x="5" y="8"/>
                      <a:pt x="5" y="8"/>
                    </a:cubicBezTo>
                    <a:cubicBezTo>
                      <a:pt x="5" y="8"/>
                      <a:pt x="5" y="9"/>
                      <a:pt x="6" y="9"/>
                    </a:cubicBezTo>
                    <a:cubicBezTo>
                      <a:pt x="4" y="8"/>
                      <a:pt x="6" y="9"/>
                      <a:pt x="5" y="8"/>
                    </a:cubicBezTo>
                    <a:cubicBezTo>
                      <a:pt x="6" y="9"/>
                      <a:pt x="5" y="8"/>
                      <a:pt x="6" y="9"/>
                    </a:cubicBezTo>
                    <a:cubicBezTo>
                      <a:pt x="5" y="8"/>
                      <a:pt x="6" y="8"/>
                      <a:pt x="5" y="8"/>
                    </a:cubicBezTo>
                    <a:cubicBezTo>
                      <a:pt x="6" y="8"/>
                      <a:pt x="6" y="8"/>
                      <a:pt x="7" y="8"/>
                    </a:cubicBezTo>
                    <a:cubicBezTo>
                      <a:pt x="6" y="8"/>
                      <a:pt x="5" y="8"/>
                      <a:pt x="5" y="7"/>
                    </a:cubicBezTo>
                    <a:cubicBezTo>
                      <a:pt x="5" y="8"/>
                      <a:pt x="5" y="7"/>
                      <a:pt x="7" y="8"/>
                    </a:cubicBezTo>
                    <a:cubicBezTo>
                      <a:pt x="7" y="8"/>
                      <a:pt x="6" y="8"/>
                      <a:pt x="6" y="8"/>
                    </a:cubicBezTo>
                    <a:cubicBezTo>
                      <a:pt x="6" y="8"/>
                      <a:pt x="6" y="8"/>
                      <a:pt x="7" y="9"/>
                    </a:cubicBezTo>
                    <a:cubicBezTo>
                      <a:pt x="8" y="9"/>
                      <a:pt x="8" y="9"/>
                      <a:pt x="8" y="9"/>
                    </a:cubicBezTo>
                    <a:cubicBezTo>
                      <a:pt x="8" y="9"/>
                      <a:pt x="7" y="8"/>
                      <a:pt x="6" y="8"/>
                    </a:cubicBezTo>
                    <a:cubicBezTo>
                      <a:pt x="6" y="8"/>
                      <a:pt x="5" y="7"/>
                      <a:pt x="6" y="7"/>
                    </a:cubicBezTo>
                    <a:cubicBezTo>
                      <a:pt x="8" y="9"/>
                      <a:pt x="5" y="7"/>
                      <a:pt x="5" y="7"/>
                    </a:cubicBezTo>
                    <a:cubicBezTo>
                      <a:pt x="6" y="8"/>
                      <a:pt x="6" y="8"/>
                      <a:pt x="7" y="8"/>
                    </a:cubicBezTo>
                    <a:cubicBezTo>
                      <a:pt x="7" y="8"/>
                      <a:pt x="6" y="7"/>
                      <a:pt x="7" y="8"/>
                    </a:cubicBezTo>
                    <a:cubicBezTo>
                      <a:pt x="6" y="7"/>
                      <a:pt x="6" y="7"/>
                      <a:pt x="5" y="7"/>
                    </a:cubicBezTo>
                    <a:cubicBezTo>
                      <a:pt x="5" y="7"/>
                      <a:pt x="7" y="8"/>
                      <a:pt x="6" y="7"/>
                    </a:cubicBezTo>
                    <a:cubicBezTo>
                      <a:pt x="6" y="7"/>
                      <a:pt x="7" y="7"/>
                      <a:pt x="7" y="8"/>
                    </a:cubicBezTo>
                    <a:cubicBezTo>
                      <a:pt x="6" y="7"/>
                      <a:pt x="6" y="7"/>
                      <a:pt x="8" y="7"/>
                    </a:cubicBezTo>
                    <a:cubicBezTo>
                      <a:pt x="6" y="7"/>
                      <a:pt x="8" y="7"/>
                      <a:pt x="8" y="7"/>
                    </a:cubicBezTo>
                    <a:cubicBezTo>
                      <a:pt x="8" y="7"/>
                      <a:pt x="7" y="7"/>
                      <a:pt x="7" y="7"/>
                    </a:cubicBezTo>
                    <a:cubicBezTo>
                      <a:pt x="8" y="7"/>
                      <a:pt x="7" y="6"/>
                      <a:pt x="8" y="7"/>
                    </a:cubicBezTo>
                    <a:cubicBezTo>
                      <a:pt x="8" y="7"/>
                      <a:pt x="7" y="6"/>
                      <a:pt x="8" y="7"/>
                    </a:cubicBezTo>
                    <a:cubicBezTo>
                      <a:pt x="8" y="7"/>
                      <a:pt x="6" y="6"/>
                      <a:pt x="7" y="6"/>
                    </a:cubicBezTo>
                    <a:cubicBezTo>
                      <a:pt x="6" y="6"/>
                      <a:pt x="7" y="7"/>
                      <a:pt x="8" y="7"/>
                    </a:cubicBezTo>
                    <a:cubicBezTo>
                      <a:pt x="7" y="6"/>
                      <a:pt x="8" y="7"/>
                      <a:pt x="9" y="7"/>
                    </a:cubicBezTo>
                    <a:cubicBezTo>
                      <a:pt x="6" y="6"/>
                      <a:pt x="9" y="7"/>
                      <a:pt x="7" y="6"/>
                    </a:cubicBezTo>
                    <a:cubicBezTo>
                      <a:pt x="10" y="7"/>
                      <a:pt x="7" y="4"/>
                      <a:pt x="9" y="5"/>
                    </a:cubicBezTo>
                    <a:cubicBezTo>
                      <a:pt x="7" y="4"/>
                      <a:pt x="10" y="5"/>
                      <a:pt x="9" y="4"/>
                    </a:cubicBezTo>
                    <a:cubicBezTo>
                      <a:pt x="9" y="4"/>
                      <a:pt x="10" y="4"/>
                      <a:pt x="10" y="4"/>
                    </a:cubicBezTo>
                    <a:cubicBezTo>
                      <a:pt x="10" y="4"/>
                      <a:pt x="9" y="4"/>
                      <a:pt x="9" y="4"/>
                    </a:cubicBezTo>
                    <a:cubicBezTo>
                      <a:pt x="9" y="4"/>
                      <a:pt x="8" y="3"/>
                      <a:pt x="10" y="4"/>
                    </a:cubicBezTo>
                    <a:cubicBezTo>
                      <a:pt x="10" y="4"/>
                      <a:pt x="9" y="3"/>
                      <a:pt x="9" y="3"/>
                    </a:cubicBezTo>
                    <a:cubicBezTo>
                      <a:pt x="10" y="4"/>
                      <a:pt x="10" y="4"/>
                      <a:pt x="10" y="4"/>
                    </a:cubicBezTo>
                    <a:cubicBezTo>
                      <a:pt x="10" y="3"/>
                      <a:pt x="10" y="3"/>
                      <a:pt x="11" y="3"/>
                    </a:cubicBezTo>
                    <a:cubicBezTo>
                      <a:pt x="9" y="3"/>
                      <a:pt x="10" y="3"/>
                      <a:pt x="10" y="3"/>
                    </a:cubicBezTo>
                    <a:cubicBezTo>
                      <a:pt x="11" y="3"/>
                      <a:pt x="11" y="3"/>
                      <a:pt x="11" y="3"/>
                    </a:cubicBezTo>
                    <a:cubicBezTo>
                      <a:pt x="12" y="4"/>
                      <a:pt x="11" y="3"/>
                      <a:pt x="12" y="3"/>
                    </a:cubicBezTo>
                    <a:cubicBezTo>
                      <a:pt x="11" y="3"/>
                      <a:pt x="11" y="3"/>
                      <a:pt x="11" y="3"/>
                    </a:cubicBezTo>
                    <a:cubicBezTo>
                      <a:pt x="12" y="4"/>
                      <a:pt x="12" y="3"/>
                      <a:pt x="13" y="3"/>
                    </a:cubicBezTo>
                    <a:cubicBezTo>
                      <a:pt x="11" y="2"/>
                      <a:pt x="11" y="1"/>
                      <a:pt x="13" y="2"/>
                    </a:cubicBezTo>
                    <a:cubicBezTo>
                      <a:pt x="10" y="0"/>
                      <a:pt x="12" y="0"/>
                      <a:pt x="13" y="0"/>
                    </a:cubicBezTo>
                    <a:cubicBezTo>
                      <a:pt x="14" y="1"/>
                      <a:pt x="14" y="1"/>
                      <a:pt x="14" y="1"/>
                    </a:cubicBezTo>
                    <a:cubicBezTo>
                      <a:pt x="14" y="1"/>
                      <a:pt x="14" y="1"/>
                      <a:pt x="14" y="1"/>
                    </a:cubicBezTo>
                    <a:cubicBezTo>
                      <a:pt x="13" y="0"/>
                      <a:pt x="12" y="0"/>
                      <a:pt x="14" y="1"/>
                    </a:cubicBezTo>
                    <a:cubicBezTo>
                      <a:pt x="13" y="0"/>
                      <a:pt x="13" y="0"/>
                      <a:pt x="12" y="0"/>
                    </a:cubicBezTo>
                    <a:cubicBezTo>
                      <a:pt x="13" y="0"/>
                      <a:pt x="13" y="0"/>
                      <a:pt x="14" y="0"/>
                    </a:cubicBezTo>
                    <a:cubicBezTo>
                      <a:pt x="13" y="1"/>
                      <a:pt x="13" y="0"/>
                      <a:pt x="12" y="0"/>
                    </a:cubicBezTo>
                    <a:cubicBezTo>
                      <a:pt x="12" y="0"/>
                      <a:pt x="12" y="1"/>
                      <a:pt x="12" y="1"/>
                    </a:cubicBezTo>
                    <a:cubicBezTo>
                      <a:pt x="12" y="1"/>
                      <a:pt x="12" y="1"/>
                      <a:pt x="12" y="1"/>
                    </a:cubicBezTo>
                    <a:cubicBezTo>
                      <a:pt x="12" y="1"/>
                      <a:pt x="12" y="1"/>
                      <a:pt x="12" y="1"/>
                    </a:cubicBezTo>
                    <a:cubicBezTo>
                      <a:pt x="12" y="1"/>
                      <a:pt x="12" y="2"/>
                      <a:pt x="13" y="2"/>
                    </a:cubicBezTo>
                    <a:cubicBezTo>
                      <a:pt x="13" y="3"/>
                      <a:pt x="13" y="3"/>
                      <a:pt x="14" y="3"/>
                    </a:cubicBezTo>
                    <a:cubicBezTo>
                      <a:pt x="14" y="4"/>
                      <a:pt x="15" y="4"/>
                      <a:pt x="15" y="4"/>
                    </a:cubicBezTo>
                    <a:cubicBezTo>
                      <a:pt x="16" y="4"/>
                      <a:pt x="15" y="4"/>
                      <a:pt x="15" y="4"/>
                    </a:cubicBezTo>
                    <a:cubicBezTo>
                      <a:pt x="15" y="4"/>
                      <a:pt x="15" y="4"/>
                      <a:pt x="15" y="4"/>
                    </a:cubicBezTo>
                    <a:cubicBezTo>
                      <a:pt x="15" y="5"/>
                      <a:pt x="16" y="2"/>
                      <a:pt x="15" y="3"/>
                    </a:cubicBezTo>
                    <a:cubicBezTo>
                      <a:pt x="15" y="3"/>
                      <a:pt x="16" y="3"/>
                      <a:pt x="16" y="2"/>
                    </a:cubicBezTo>
                    <a:cubicBezTo>
                      <a:pt x="16" y="2"/>
                      <a:pt x="16" y="2"/>
                      <a:pt x="16" y="3"/>
                    </a:cubicBezTo>
                    <a:cubicBezTo>
                      <a:pt x="16" y="2"/>
                      <a:pt x="16" y="2"/>
                      <a:pt x="16" y="0"/>
                    </a:cubicBezTo>
                    <a:cubicBezTo>
                      <a:pt x="16" y="0"/>
                      <a:pt x="16" y="0"/>
                      <a:pt x="16" y="0"/>
                    </a:cubicBezTo>
                    <a:cubicBezTo>
                      <a:pt x="16" y="0"/>
                      <a:pt x="16" y="0"/>
                      <a:pt x="16" y="0"/>
                    </a:cubicBezTo>
                    <a:cubicBezTo>
                      <a:pt x="16" y="0"/>
                      <a:pt x="17" y="0"/>
                      <a:pt x="17" y="0"/>
                    </a:cubicBezTo>
                    <a:cubicBezTo>
                      <a:pt x="17" y="0"/>
                      <a:pt x="17" y="1"/>
                      <a:pt x="17" y="1"/>
                    </a:cubicBezTo>
                    <a:cubicBezTo>
                      <a:pt x="17" y="1"/>
                      <a:pt x="17" y="1"/>
                      <a:pt x="17" y="1"/>
                    </a:cubicBezTo>
                    <a:cubicBezTo>
                      <a:pt x="16" y="1"/>
                      <a:pt x="16" y="1"/>
                      <a:pt x="16" y="1"/>
                    </a:cubicBezTo>
                    <a:cubicBezTo>
                      <a:pt x="18" y="1"/>
                      <a:pt x="17" y="1"/>
                      <a:pt x="17" y="1"/>
                    </a:cubicBezTo>
                    <a:cubicBezTo>
                      <a:pt x="17" y="2"/>
                      <a:pt x="17" y="2"/>
                      <a:pt x="18" y="2"/>
                    </a:cubicBezTo>
                    <a:cubicBezTo>
                      <a:pt x="18" y="2"/>
                      <a:pt x="17" y="2"/>
                      <a:pt x="17" y="2"/>
                    </a:cubicBezTo>
                    <a:cubicBezTo>
                      <a:pt x="17" y="2"/>
                      <a:pt x="17" y="2"/>
                      <a:pt x="17" y="3"/>
                    </a:cubicBezTo>
                    <a:cubicBezTo>
                      <a:pt x="16" y="2"/>
                      <a:pt x="17" y="3"/>
                      <a:pt x="15" y="2"/>
                    </a:cubicBezTo>
                    <a:cubicBezTo>
                      <a:pt x="16" y="2"/>
                      <a:pt x="16" y="2"/>
                      <a:pt x="18" y="3"/>
                    </a:cubicBezTo>
                    <a:cubicBezTo>
                      <a:pt x="16" y="3"/>
                      <a:pt x="18" y="4"/>
                      <a:pt x="17" y="4"/>
                    </a:cubicBezTo>
                    <a:cubicBezTo>
                      <a:pt x="17" y="4"/>
                      <a:pt x="18" y="4"/>
                      <a:pt x="18" y="4"/>
                    </a:cubicBezTo>
                    <a:cubicBezTo>
                      <a:pt x="17" y="4"/>
                      <a:pt x="17" y="4"/>
                      <a:pt x="18" y="5"/>
                    </a:cubicBezTo>
                    <a:cubicBezTo>
                      <a:pt x="18" y="5"/>
                      <a:pt x="17" y="5"/>
                      <a:pt x="17" y="4"/>
                    </a:cubicBezTo>
                    <a:cubicBezTo>
                      <a:pt x="17" y="5"/>
                      <a:pt x="17" y="5"/>
                      <a:pt x="18" y="5"/>
                    </a:cubicBezTo>
                    <a:cubicBezTo>
                      <a:pt x="18" y="5"/>
                      <a:pt x="16" y="4"/>
                      <a:pt x="18" y="5"/>
                    </a:cubicBezTo>
                    <a:cubicBezTo>
                      <a:pt x="16" y="5"/>
                      <a:pt x="19" y="6"/>
                      <a:pt x="19" y="6"/>
                    </a:cubicBezTo>
                    <a:cubicBezTo>
                      <a:pt x="15" y="5"/>
                      <a:pt x="16" y="5"/>
                      <a:pt x="15" y="5"/>
                    </a:cubicBezTo>
                    <a:cubicBezTo>
                      <a:pt x="16" y="5"/>
                      <a:pt x="15" y="5"/>
                      <a:pt x="16" y="6"/>
                    </a:cubicBezTo>
                    <a:cubicBezTo>
                      <a:pt x="16" y="6"/>
                      <a:pt x="14" y="5"/>
                      <a:pt x="16" y="6"/>
                    </a:cubicBezTo>
                    <a:cubicBezTo>
                      <a:pt x="16" y="6"/>
                      <a:pt x="14" y="5"/>
                      <a:pt x="14" y="5"/>
                    </a:cubicBezTo>
                    <a:cubicBezTo>
                      <a:pt x="14" y="5"/>
                      <a:pt x="15" y="5"/>
                      <a:pt x="15" y="6"/>
                    </a:cubicBezTo>
                    <a:cubicBezTo>
                      <a:pt x="16" y="6"/>
                      <a:pt x="15" y="6"/>
                      <a:pt x="16" y="6"/>
                    </a:cubicBezTo>
                    <a:cubicBezTo>
                      <a:pt x="18" y="7"/>
                      <a:pt x="16" y="6"/>
                      <a:pt x="17" y="7"/>
                    </a:cubicBezTo>
                    <a:cubicBezTo>
                      <a:pt x="16" y="6"/>
                      <a:pt x="17" y="7"/>
                      <a:pt x="17" y="7"/>
                    </a:cubicBezTo>
                    <a:cubicBezTo>
                      <a:pt x="16" y="7"/>
                      <a:pt x="16" y="7"/>
                      <a:pt x="16" y="7"/>
                    </a:cubicBezTo>
                    <a:cubicBezTo>
                      <a:pt x="16" y="7"/>
                      <a:pt x="16" y="7"/>
                      <a:pt x="17" y="7"/>
                    </a:cubicBezTo>
                    <a:cubicBezTo>
                      <a:pt x="16" y="7"/>
                      <a:pt x="16" y="7"/>
                      <a:pt x="16" y="7"/>
                    </a:cubicBezTo>
                    <a:cubicBezTo>
                      <a:pt x="16" y="7"/>
                      <a:pt x="16" y="7"/>
                      <a:pt x="15" y="7"/>
                    </a:cubicBezTo>
                    <a:cubicBezTo>
                      <a:pt x="14" y="6"/>
                      <a:pt x="16" y="7"/>
                      <a:pt x="15" y="6"/>
                    </a:cubicBezTo>
                    <a:cubicBezTo>
                      <a:pt x="15" y="6"/>
                      <a:pt x="14" y="6"/>
                      <a:pt x="14" y="6"/>
                    </a:cubicBezTo>
                    <a:cubicBezTo>
                      <a:pt x="14" y="6"/>
                      <a:pt x="17" y="7"/>
                      <a:pt x="17" y="8"/>
                    </a:cubicBezTo>
                    <a:cubicBezTo>
                      <a:pt x="16" y="7"/>
                      <a:pt x="17" y="8"/>
                      <a:pt x="17" y="8"/>
                    </a:cubicBezTo>
                    <a:cubicBezTo>
                      <a:pt x="16" y="8"/>
                      <a:pt x="16" y="8"/>
                      <a:pt x="16" y="8"/>
                    </a:cubicBezTo>
                    <a:cubicBezTo>
                      <a:pt x="16" y="7"/>
                      <a:pt x="16" y="7"/>
                      <a:pt x="15" y="7"/>
                    </a:cubicBezTo>
                    <a:cubicBezTo>
                      <a:pt x="15" y="7"/>
                      <a:pt x="17" y="8"/>
                      <a:pt x="17" y="8"/>
                    </a:cubicBezTo>
                    <a:cubicBezTo>
                      <a:pt x="18" y="9"/>
                      <a:pt x="16" y="8"/>
                      <a:pt x="16" y="7"/>
                    </a:cubicBezTo>
                    <a:cubicBezTo>
                      <a:pt x="16" y="7"/>
                      <a:pt x="15" y="7"/>
                      <a:pt x="16" y="8"/>
                    </a:cubicBezTo>
                    <a:cubicBezTo>
                      <a:pt x="17" y="8"/>
                      <a:pt x="15" y="7"/>
                      <a:pt x="16" y="8"/>
                    </a:cubicBezTo>
                    <a:cubicBezTo>
                      <a:pt x="17" y="8"/>
                      <a:pt x="17" y="8"/>
                      <a:pt x="17" y="9"/>
                    </a:cubicBezTo>
                    <a:cubicBezTo>
                      <a:pt x="17" y="8"/>
                      <a:pt x="16" y="8"/>
                      <a:pt x="16" y="8"/>
                    </a:cubicBezTo>
                    <a:cubicBezTo>
                      <a:pt x="16" y="8"/>
                      <a:pt x="17" y="9"/>
                      <a:pt x="16" y="8"/>
                    </a:cubicBezTo>
                    <a:cubicBezTo>
                      <a:pt x="17" y="9"/>
                      <a:pt x="15" y="8"/>
                      <a:pt x="17" y="9"/>
                    </a:cubicBezTo>
                    <a:cubicBezTo>
                      <a:pt x="17" y="9"/>
                      <a:pt x="17" y="9"/>
                      <a:pt x="17" y="9"/>
                    </a:cubicBezTo>
                    <a:cubicBezTo>
                      <a:pt x="16" y="8"/>
                      <a:pt x="15" y="8"/>
                      <a:pt x="16" y="8"/>
                    </a:cubicBezTo>
                    <a:cubicBezTo>
                      <a:pt x="16" y="9"/>
                      <a:pt x="16" y="8"/>
                      <a:pt x="16" y="8"/>
                    </a:cubicBezTo>
                    <a:cubicBezTo>
                      <a:pt x="17" y="9"/>
                      <a:pt x="17" y="9"/>
                      <a:pt x="17" y="9"/>
                    </a:cubicBezTo>
                    <a:cubicBezTo>
                      <a:pt x="16" y="8"/>
                      <a:pt x="16" y="9"/>
                      <a:pt x="15" y="8"/>
                    </a:cubicBezTo>
                    <a:cubicBezTo>
                      <a:pt x="15" y="8"/>
                      <a:pt x="14" y="8"/>
                      <a:pt x="13" y="7"/>
                    </a:cubicBezTo>
                    <a:cubicBezTo>
                      <a:pt x="13" y="7"/>
                      <a:pt x="14" y="8"/>
                      <a:pt x="14" y="8"/>
                    </a:cubicBezTo>
                    <a:cubicBezTo>
                      <a:pt x="15" y="8"/>
                      <a:pt x="14" y="8"/>
                      <a:pt x="15" y="8"/>
                    </a:cubicBezTo>
                    <a:cubicBezTo>
                      <a:pt x="15" y="8"/>
                      <a:pt x="15" y="8"/>
                      <a:pt x="14" y="8"/>
                    </a:cubicBezTo>
                    <a:cubicBezTo>
                      <a:pt x="13" y="7"/>
                      <a:pt x="13" y="7"/>
                      <a:pt x="12" y="7"/>
                    </a:cubicBezTo>
                    <a:cubicBezTo>
                      <a:pt x="13" y="8"/>
                      <a:pt x="14" y="8"/>
                      <a:pt x="15" y="8"/>
                    </a:cubicBezTo>
                    <a:cubicBezTo>
                      <a:pt x="16" y="9"/>
                      <a:pt x="15" y="8"/>
                      <a:pt x="14" y="8"/>
                    </a:cubicBezTo>
                    <a:cubicBezTo>
                      <a:pt x="14" y="8"/>
                      <a:pt x="13" y="7"/>
                      <a:pt x="13" y="7"/>
                    </a:cubicBezTo>
                    <a:cubicBezTo>
                      <a:pt x="13" y="7"/>
                      <a:pt x="13" y="8"/>
                      <a:pt x="12" y="7"/>
                    </a:cubicBezTo>
                    <a:cubicBezTo>
                      <a:pt x="12" y="7"/>
                      <a:pt x="13" y="8"/>
                      <a:pt x="13" y="7"/>
                    </a:cubicBezTo>
                    <a:cubicBezTo>
                      <a:pt x="12" y="7"/>
                      <a:pt x="12" y="7"/>
                      <a:pt x="11" y="7"/>
                    </a:cubicBezTo>
                    <a:cubicBezTo>
                      <a:pt x="12" y="7"/>
                      <a:pt x="13" y="8"/>
                      <a:pt x="13" y="8"/>
                    </a:cubicBezTo>
                    <a:cubicBezTo>
                      <a:pt x="13" y="8"/>
                      <a:pt x="13" y="8"/>
                      <a:pt x="14" y="9"/>
                    </a:cubicBezTo>
                    <a:cubicBezTo>
                      <a:pt x="14" y="9"/>
                      <a:pt x="14" y="8"/>
                      <a:pt x="14" y="8"/>
                    </a:cubicBezTo>
                    <a:cubicBezTo>
                      <a:pt x="14" y="8"/>
                      <a:pt x="14" y="9"/>
                      <a:pt x="13" y="8"/>
                    </a:cubicBezTo>
                    <a:cubicBezTo>
                      <a:pt x="13" y="8"/>
                      <a:pt x="13" y="8"/>
                      <a:pt x="13" y="8"/>
                    </a:cubicBezTo>
                    <a:cubicBezTo>
                      <a:pt x="14" y="9"/>
                      <a:pt x="14" y="9"/>
                      <a:pt x="14" y="9"/>
                    </a:cubicBezTo>
                    <a:cubicBezTo>
                      <a:pt x="15" y="9"/>
                      <a:pt x="13" y="8"/>
                      <a:pt x="14" y="9"/>
                    </a:cubicBezTo>
                    <a:cubicBezTo>
                      <a:pt x="15" y="9"/>
                      <a:pt x="14" y="9"/>
                      <a:pt x="14" y="9"/>
                    </a:cubicBezTo>
                    <a:cubicBezTo>
                      <a:pt x="14" y="9"/>
                      <a:pt x="14" y="9"/>
                      <a:pt x="13" y="9"/>
                    </a:cubicBezTo>
                    <a:cubicBezTo>
                      <a:pt x="15" y="10"/>
                      <a:pt x="14" y="9"/>
                      <a:pt x="15" y="11"/>
                    </a:cubicBezTo>
                    <a:cubicBezTo>
                      <a:pt x="14" y="10"/>
                      <a:pt x="12" y="9"/>
                      <a:pt x="11" y="9"/>
                    </a:cubicBezTo>
                    <a:cubicBezTo>
                      <a:pt x="11" y="9"/>
                      <a:pt x="9" y="9"/>
                      <a:pt x="10" y="10"/>
                    </a:cubicBezTo>
                    <a:cubicBezTo>
                      <a:pt x="10" y="10"/>
                      <a:pt x="11" y="11"/>
                      <a:pt x="10" y="10"/>
                    </a:cubicBezTo>
                    <a:cubicBezTo>
                      <a:pt x="11" y="10"/>
                      <a:pt x="11" y="11"/>
                      <a:pt x="12" y="11"/>
                    </a:cubicBezTo>
                    <a:cubicBezTo>
                      <a:pt x="12" y="11"/>
                      <a:pt x="13" y="12"/>
                      <a:pt x="11" y="11"/>
                    </a:cubicBezTo>
                    <a:cubicBezTo>
                      <a:pt x="11" y="11"/>
                      <a:pt x="12" y="12"/>
                      <a:pt x="12" y="12"/>
                    </a:cubicBezTo>
                    <a:cubicBezTo>
                      <a:pt x="12" y="12"/>
                      <a:pt x="12" y="12"/>
                      <a:pt x="12" y="12"/>
                    </a:cubicBezTo>
                    <a:cubicBezTo>
                      <a:pt x="11" y="12"/>
                      <a:pt x="12" y="12"/>
                      <a:pt x="11" y="12"/>
                    </a:cubicBezTo>
                    <a:cubicBezTo>
                      <a:pt x="11" y="11"/>
                      <a:pt x="11" y="11"/>
                      <a:pt x="10" y="11"/>
                    </a:cubicBezTo>
                    <a:cubicBezTo>
                      <a:pt x="12" y="12"/>
                      <a:pt x="10" y="11"/>
                      <a:pt x="11" y="11"/>
                    </a:cubicBezTo>
                    <a:cubicBezTo>
                      <a:pt x="10" y="10"/>
                      <a:pt x="10" y="11"/>
                      <a:pt x="9" y="10"/>
                    </a:cubicBezTo>
                    <a:cubicBezTo>
                      <a:pt x="9" y="10"/>
                      <a:pt x="9" y="10"/>
                      <a:pt x="9" y="10"/>
                    </a:cubicBezTo>
                    <a:cubicBezTo>
                      <a:pt x="10" y="10"/>
                      <a:pt x="10" y="11"/>
                      <a:pt x="9" y="10"/>
                    </a:cubicBezTo>
                    <a:cubicBezTo>
                      <a:pt x="9" y="10"/>
                      <a:pt x="11" y="11"/>
                      <a:pt x="11" y="12"/>
                    </a:cubicBezTo>
                    <a:cubicBezTo>
                      <a:pt x="12" y="12"/>
                      <a:pt x="10" y="11"/>
                      <a:pt x="10" y="11"/>
                    </a:cubicBezTo>
                    <a:cubicBezTo>
                      <a:pt x="11" y="12"/>
                      <a:pt x="10" y="11"/>
                      <a:pt x="11" y="12"/>
                    </a:cubicBezTo>
                    <a:cubicBezTo>
                      <a:pt x="10" y="11"/>
                      <a:pt x="10" y="11"/>
                      <a:pt x="10" y="11"/>
                    </a:cubicBezTo>
                    <a:cubicBezTo>
                      <a:pt x="10" y="11"/>
                      <a:pt x="9" y="11"/>
                      <a:pt x="10" y="11"/>
                    </a:cubicBezTo>
                    <a:cubicBezTo>
                      <a:pt x="9" y="10"/>
                      <a:pt x="9" y="10"/>
                      <a:pt x="9" y="10"/>
                    </a:cubicBezTo>
                    <a:cubicBezTo>
                      <a:pt x="9" y="10"/>
                      <a:pt x="9" y="10"/>
                      <a:pt x="9" y="11"/>
                    </a:cubicBezTo>
                    <a:cubicBezTo>
                      <a:pt x="9" y="10"/>
                      <a:pt x="9" y="10"/>
                      <a:pt x="8" y="10"/>
                    </a:cubicBezTo>
                    <a:cubicBezTo>
                      <a:pt x="9" y="11"/>
                      <a:pt x="9" y="11"/>
                      <a:pt x="11" y="12"/>
                    </a:cubicBezTo>
                    <a:cubicBezTo>
                      <a:pt x="11" y="12"/>
                      <a:pt x="10" y="12"/>
                      <a:pt x="11" y="12"/>
                    </a:cubicBezTo>
                    <a:cubicBezTo>
                      <a:pt x="11" y="12"/>
                      <a:pt x="10" y="12"/>
                      <a:pt x="10" y="11"/>
                    </a:cubicBezTo>
                    <a:cubicBezTo>
                      <a:pt x="10" y="11"/>
                      <a:pt x="10" y="11"/>
                      <a:pt x="10" y="11"/>
                    </a:cubicBezTo>
                    <a:cubicBezTo>
                      <a:pt x="9" y="11"/>
                      <a:pt x="9" y="11"/>
                      <a:pt x="8" y="10"/>
                    </a:cubicBezTo>
                    <a:cubicBezTo>
                      <a:pt x="8" y="11"/>
                      <a:pt x="10" y="12"/>
                      <a:pt x="8" y="11"/>
                    </a:cubicBezTo>
                    <a:cubicBezTo>
                      <a:pt x="8" y="10"/>
                      <a:pt x="10" y="12"/>
                      <a:pt x="10" y="11"/>
                    </a:cubicBezTo>
                    <a:cubicBezTo>
                      <a:pt x="11" y="12"/>
                      <a:pt x="9" y="11"/>
                      <a:pt x="10" y="12"/>
                    </a:cubicBezTo>
                    <a:cubicBezTo>
                      <a:pt x="10" y="12"/>
                      <a:pt x="9" y="11"/>
                      <a:pt x="8" y="11"/>
                    </a:cubicBezTo>
                    <a:cubicBezTo>
                      <a:pt x="9" y="11"/>
                      <a:pt x="9" y="11"/>
                      <a:pt x="8" y="11"/>
                    </a:cubicBezTo>
                    <a:cubicBezTo>
                      <a:pt x="10" y="12"/>
                      <a:pt x="9" y="11"/>
                      <a:pt x="11" y="12"/>
                    </a:cubicBezTo>
                    <a:cubicBezTo>
                      <a:pt x="9" y="11"/>
                      <a:pt x="11" y="13"/>
                      <a:pt x="10" y="12"/>
                    </a:cubicBezTo>
                    <a:cubicBezTo>
                      <a:pt x="10" y="12"/>
                      <a:pt x="10" y="12"/>
                      <a:pt x="11" y="13"/>
                    </a:cubicBezTo>
                    <a:cubicBezTo>
                      <a:pt x="10" y="12"/>
                      <a:pt x="9" y="12"/>
                      <a:pt x="9" y="12"/>
                    </a:cubicBezTo>
                    <a:cubicBezTo>
                      <a:pt x="11" y="13"/>
                      <a:pt x="8" y="12"/>
                      <a:pt x="10" y="13"/>
                    </a:cubicBezTo>
                    <a:cubicBezTo>
                      <a:pt x="10" y="13"/>
                      <a:pt x="9" y="13"/>
                      <a:pt x="8" y="12"/>
                    </a:cubicBezTo>
                    <a:cubicBezTo>
                      <a:pt x="9" y="13"/>
                      <a:pt x="9" y="13"/>
                      <a:pt x="9" y="13"/>
                    </a:cubicBezTo>
                    <a:cubicBezTo>
                      <a:pt x="9" y="13"/>
                      <a:pt x="9" y="13"/>
                      <a:pt x="8" y="13"/>
                    </a:cubicBezTo>
                    <a:cubicBezTo>
                      <a:pt x="8" y="13"/>
                      <a:pt x="8" y="13"/>
                      <a:pt x="9" y="13"/>
                    </a:cubicBezTo>
                    <a:cubicBezTo>
                      <a:pt x="8" y="13"/>
                      <a:pt x="7" y="12"/>
                      <a:pt x="6" y="12"/>
                    </a:cubicBezTo>
                    <a:cubicBezTo>
                      <a:pt x="6" y="12"/>
                      <a:pt x="7" y="12"/>
                      <a:pt x="7" y="12"/>
                    </a:cubicBezTo>
                    <a:cubicBezTo>
                      <a:pt x="8" y="13"/>
                      <a:pt x="6" y="12"/>
                      <a:pt x="8" y="13"/>
                    </a:cubicBezTo>
                    <a:cubicBezTo>
                      <a:pt x="8" y="13"/>
                      <a:pt x="7" y="12"/>
                      <a:pt x="8" y="13"/>
                    </a:cubicBezTo>
                    <a:cubicBezTo>
                      <a:pt x="7" y="13"/>
                      <a:pt x="7" y="13"/>
                      <a:pt x="7" y="12"/>
                    </a:cubicBezTo>
                    <a:cubicBezTo>
                      <a:pt x="7" y="12"/>
                      <a:pt x="8" y="13"/>
                      <a:pt x="7" y="12"/>
                    </a:cubicBezTo>
                    <a:cubicBezTo>
                      <a:pt x="7" y="13"/>
                      <a:pt x="7" y="13"/>
                      <a:pt x="8" y="13"/>
                    </a:cubicBezTo>
                    <a:cubicBezTo>
                      <a:pt x="8" y="13"/>
                      <a:pt x="7" y="13"/>
                      <a:pt x="8" y="14"/>
                    </a:cubicBezTo>
                    <a:cubicBezTo>
                      <a:pt x="9" y="14"/>
                      <a:pt x="7" y="13"/>
                      <a:pt x="7" y="13"/>
                    </a:cubicBezTo>
                    <a:cubicBezTo>
                      <a:pt x="6" y="13"/>
                      <a:pt x="7" y="13"/>
                      <a:pt x="7" y="13"/>
                    </a:cubicBezTo>
                    <a:cubicBezTo>
                      <a:pt x="6" y="13"/>
                      <a:pt x="6" y="13"/>
                      <a:pt x="6" y="12"/>
                    </a:cubicBezTo>
                    <a:cubicBezTo>
                      <a:pt x="6" y="13"/>
                      <a:pt x="7" y="13"/>
                      <a:pt x="8" y="14"/>
                    </a:cubicBezTo>
                    <a:cubicBezTo>
                      <a:pt x="7" y="14"/>
                      <a:pt x="7" y="14"/>
                      <a:pt x="8" y="14"/>
                    </a:cubicBezTo>
                    <a:cubicBezTo>
                      <a:pt x="8" y="14"/>
                      <a:pt x="7" y="14"/>
                      <a:pt x="7" y="14"/>
                    </a:cubicBezTo>
                    <a:cubicBezTo>
                      <a:pt x="8" y="14"/>
                      <a:pt x="9" y="15"/>
                      <a:pt x="8" y="15"/>
                    </a:cubicBezTo>
                    <a:cubicBezTo>
                      <a:pt x="7" y="14"/>
                      <a:pt x="7" y="14"/>
                      <a:pt x="7" y="14"/>
                    </a:cubicBezTo>
                    <a:cubicBezTo>
                      <a:pt x="6" y="13"/>
                      <a:pt x="8" y="15"/>
                      <a:pt x="6" y="14"/>
                    </a:cubicBezTo>
                    <a:cubicBezTo>
                      <a:pt x="7" y="14"/>
                      <a:pt x="8" y="15"/>
                      <a:pt x="7" y="14"/>
                    </a:cubicBezTo>
                    <a:cubicBezTo>
                      <a:pt x="8" y="15"/>
                      <a:pt x="8" y="16"/>
                      <a:pt x="9" y="16"/>
                    </a:cubicBezTo>
                    <a:cubicBezTo>
                      <a:pt x="9" y="16"/>
                      <a:pt x="9" y="16"/>
                      <a:pt x="9" y="16"/>
                    </a:cubicBezTo>
                    <a:cubicBezTo>
                      <a:pt x="9" y="16"/>
                      <a:pt x="9" y="16"/>
                      <a:pt x="9" y="15"/>
                    </a:cubicBezTo>
                    <a:cubicBezTo>
                      <a:pt x="8" y="15"/>
                      <a:pt x="8" y="15"/>
                      <a:pt x="8" y="15"/>
                    </a:cubicBezTo>
                    <a:cubicBezTo>
                      <a:pt x="7" y="14"/>
                      <a:pt x="8" y="15"/>
                      <a:pt x="6" y="14"/>
                    </a:cubicBezTo>
                    <a:cubicBezTo>
                      <a:pt x="6" y="14"/>
                      <a:pt x="6" y="14"/>
                      <a:pt x="6" y="15"/>
                    </a:cubicBezTo>
                    <a:cubicBezTo>
                      <a:pt x="7" y="15"/>
                      <a:pt x="7" y="15"/>
                      <a:pt x="8" y="16"/>
                    </a:cubicBezTo>
                    <a:cubicBezTo>
                      <a:pt x="7" y="15"/>
                      <a:pt x="7" y="15"/>
                      <a:pt x="7" y="15"/>
                    </a:cubicBezTo>
                    <a:cubicBezTo>
                      <a:pt x="6" y="15"/>
                      <a:pt x="8" y="16"/>
                      <a:pt x="6" y="15"/>
                    </a:cubicBezTo>
                    <a:cubicBezTo>
                      <a:pt x="7" y="15"/>
                      <a:pt x="7" y="15"/>
                      <a:pt x="9" y="16"/>
                    </a:cubicBezTo>
                    <a:cubicBezTo>
                      <a:pt x="6" y="15"/>
                      <a:pt x="9" y="16"/>
                      <a:pt x="8" y="16"/>
                    </a:cubicBezTo>
                    <a:cubicBezTo>
                      <a:pt x="8" y="16"/>
                      <a:pt x="8" y="16"/>
                      <a:pt x="9" y="17"/>
                    </a:cubicBezTo>
                    <a:cubicBezTo>
                      <a:pt x="9" y="16"/>
                      <a:pt x="8" y="16"/>
                      <a:pt x="8" y="16"/>
                    </a:cubicBezTo>
                    <a:cubicBezTo>
                      <a:pt x="8" y="16"/>
                      <a:pt x="8" y="16"/>
                      <a:pt x="9" y="16"/>
                    </a:cubicBezTo>
                    <a:cubicBezTo>
                      <a:pt x="9" y="17"/>
                      <a:pt x="9" y="17"/>
                      <a:pt x="9" y="17"/>
                    </a:cubicBezTo>
                    <a:cubicBezTo>
                      <a:pt x="10" y="17"/>
                      <a:pt x="9" y="17"/>
                      <a:pt x="9" y="17"/>
                    </a:cubicBezTo>
                    <a:cubicBezTo>
                      <a:pt x="8" y="16"/>
                      <a:pt x="8" y="16"/>
                      <a:pt x="8" y="16"/>
                    </a:cubicBezTo>
                    <a:cubicBezTo>
                      <a:pt x="8" y="16"/>
                      <a:pt x="8" y="16"/>
                      <a:pt x="8" y="16"/>
                    </a:cubicBezTo>
                    <a:cubicBezTo>
                      <a:pt x="9" y="17"/>
                      <a:pt x="8" y="16"/>
                      <a:pt x="8" y="16"/>
                    </a:cubicBezTo>
                    <a:cubicBezTo>
                      <a:pt x="10" y="18"/>
                      <a:pt x="8" y="17"/>
                      <a:pt x="9" y="18"/>
                    </a:cubicBezTo>
                    <a:cubicBezTo>
                      <a:pt x="9" y="17"/>
                      <a:pt x="9" y="17"/>
                      <a:pt x="8" y="17"/>
                    </a:cubicBezTo>
                    <a:cubicBezTo>
                      <a:pt x="9" y="17"/>
                      <a:pt x="9" y="18"/>
                      <a:pt x="8" y="17"/>
                    </a:cubicBezTo>
                    <a:cubicBezTo>
                      <a:pt x="7" y="17"/>
                      <a:pt x="9" y="18"/>
                      <a:pt x="8" y="17"/>
                    </a:cubicBezTo>
                    <a:cubicBezTo>
                      <a:pt x="7" y="16"/>
                      <a:pt x="11" y="19"/>
                      <a:pt x="9" y="18"/>
                    </a:cubicBezTo>
                    <a:cubicBezTo>
                      <a:pt x="10" y="19"/>
                      <a:pt x="8" y="18"/>
                      <a:pt x="9" y="18"/>
                    </a:cubicBezTo>
                    <a:cubicBezTo>
                      <a:pt x="8" y="18"/>
                      <a:pt x="8" y="18"/>
                      <a:pt x="7" y="17"/>
                    </a:cubicBezTo>
                    <a:cubicBezTo>
                      <a:pt x="7" y="17"/>
                      <a:pt x="8" y="18"/>
                      <a:pt x="8" y="18"/>
                    </a:cubicBezTo>
                    <a:cubicBezTo>
                      <a:pt x="8" y="18"/>
                      <a:pt x="7" y="17"/>
                      <a:pt x="7" y="17"/>
                    </a:cubicBezTo>
                    <a:cubicBezTo>
                      <a:pt x="7" y="17"/>
                      <a:pt x="8" y="18"/>
                      <a:pt x="8" y="18"/>
                    </a:cubicBezTo>
                    <a:cubicBezTo>
                      <a:pt x="8" y="18"/>
                      <a:pt x="8" y="18"/>
                      <a:pt x="8" y="18"/>
                    </a:cubicBezTo>
                    <a:cubicBezTo>
                      <a:pt x="7" y="18"/>
                      <a:pt x="7" y="18"/>
                      <a:pt x="7" y="17"/>
                    </a:cubicBezTo>
                    <a:cubicBezTo>
                      <a:pt x="8" y="18"/>
                      <a:pt x="8" y="19"/>
                      <a:pt x="7" y="18"/>
                    </a:cubicBezTo>
                    <a:cubicBezTo>
                      <a:pt x="7" y="18"/>
                      <a:pt x="8" y="18"/>
                      <a:pt x="8" y="18"/>
                    </a:cubicBezTo>
                    <a:cubicBezTo>
                      <a:pt x="8" y="19"/>
                      <a:pt x="8" y="19"/>
                      <a:pt x="9" y="19"/>
                    </a:cubicBezTo>
                    <a:cubicBezTo>
                      <a:pt x="8" y="19"/>
                      <a:pt x="8" y="18"/>
                      <a:pt x="7" y="18"/>
                    </a:cubicBezTo>
                    <a:cubicBezTo>
                      <a:pt x="7" y="18"/>
                      <a:pt x="7" y="18"/>
                      <a:pt x="7" y="18"/>
                    </a:cubicBezTo>
                    <a:cubicBezTo>
                      <a:pt x="7" y="18"/>
                      <a:pt x="6" y="18"/>
                      <a:pt x="6" y="18"/>
                    </a:cubicBezTo>
                    <a:cubicBezTo>
                      <a:pt x="7" y="18"/>
                      <a:pt x="5" y="18"/>
                      <a:pt x="7" y="18"/>
                    </a:cubicBezTo>
                    <a:cubicBezTo>
                      <a:pt x="4" y="18"/>
                      <a:pt x="5" y="20"/>
                      <a:pt x="5" y="20"/>
                    </a:cubicBezTo>
                    <a:cubicBezTo>
                      <a:pt x="6" y="21"/>
                      <a:pt x="5" y="20"/>
                      <a:pt x="6" y="21"/>
                    </a:cubicBezTo>
                    <a:cubicBezTo>
                      <a:pt x="6" y="20"/>
                      <a:pt x="5" y="20"/>
                      <a:pt x="6" y="20"/>
                    </a:cubicBezTo>
                    <a:cubicBezTo>
                      <a:pt x="5" y="20"/>
                      <a:pt x="7" y="21"/>
                      <a:pt x="6" y="20"/>
                    </a:cubicBezTo>
                    <a:cubicBezTo>
                      <a:pt x="7" y="20"/>
                      <a:pt x="8" y="21"/>
                      <a:pt x="8" y="21"/>
                    </a:cubicBezTo>
                    <a:cubicBezTo>
                      <a:pt x="6" y="20"/>
                      <a:pt x="8" y="21"/>
                      <a:pt x="7" y="21"/>
                    </a:cubicBezTo>
                    <a:cubicBezTo>
                      <a:pt x="6" y="20"/>
                      <a:pt x="6" y="20"/>
                      <a:pt x="8" y="21"/>
                    </a:cubicBezTo>
                    <a:cubicBezTo>
                      <a:pt x="8" y="21"/>
                      <a:pt x="7" y="21"/>
                      <a:pt x="8" y="21"/>
                    </a:cubicBezTo>
                    <a:cubicBezTo>
                      <a:pt x="7" y="21"/>
                      <a:pt x="6" y="21"/>
                      <a:pt x="5" y="20"/>
                    </a:cubicBezTo>
                    <a:cubicBezTo>
                      <a:pt x="5" y="20"/>
                      <a:pt x="7" y="21"/>
                      <a:pt x="7" y="21"/>
                    </a:cubicBezTo>
                    <a:cubicBezTo>
                      <a:pt x="7" y="21"/>
                      <a:pt x="7" y="21"/>
                      <a:pt x="7" y="21"/>
                    </a:cubicBezTo>
                    <a:cubicBezTo>
                      <a:pt x="7" y="21"/>
                      <a:pt x="6" y="21"/>
                      <a:pt x="6" y="21"/>
                    </a:cubicBezTo>
                    <a:cubicBezTo>
                      <a:pt x="6" y="21"/>
                      <a:pt x="5" y="20"/>
                      <a:pt x="5" y="20"/>
                    </a:cubicBezTo>
                    <a:cubicBezTo>
                      <a:pt x="5" y="20"/>
                      <a:pt x="6" y="21"/>
                      <a:pt x="7" y="21"/>
                    </a:cubicBezTo>
                    <a:cubicBezTo>
                      <a:pt x="6" y="21"/>
                      <a:pt x="8" y="22"/>
                      <a:pt x="5" y="21"/>
                    </a:cubicBezTo>
                    <a:cubicBezTo>
                      <a:pt x="6" y="22"/>
                      <a:pt x="4" y="21"/>
                      <a:pt x="6" y="22"/>
                    </a:cubicBezTo>
                    <a:cubicBezTo>
                      <a:pt x="6" y="22"/>
                      <a:pt x="5" y="21"/>
                      <a:pt x="3" y="21"/>
                    </a:cubicBezTo>
                    <a:close/>
                    <a:moveTo>
                      <a:pt x="12" y="6"/>
                    </a:moveTo>
                    <a:cubicBezTo>
                      <a:pt x="12" y="6"/>
                      <a:pt x="13" y="6"/>
                      <a:pt x="13" y="6"/>
                    </a:cubicBezTo>
                    <a:cubicBezTo>
                      <a:pt x="13" y="6"/>
                      <a:pt x="13" y="6"/>
                      <a:pt x="12" y="5"/>
                    </a:cubicBezTo>
                    <a:cubicBezTo>
                      <a:pt x="12" y="6"/>
                      <a:pt x="12" y="5"/>
                      <a:pt x="11" y="5"/>
                    </a:cubicBezTo>
                    <a:cubicBezTo>
                      <a:pt x="12" y="6"/>
                      <a:pt x="12" y="6"/>
                      <a:pt x="12" y="6"/>
                    </a:cubicBezTo>
                    <a:cubicBezTo>
                      <a:pt x="12" y="6"/>
                      <a:pt x="11" y="5"/>
                      <a:pt x="12" y="6"/>
                    </a:cubicBezTo>
                    <a:close/>
                    <a:moveTo>
                      <a:pt x="13" y="7"/>
                    </a:moveTo>
                    <a:cubicBezTo>
                      <a:pt x="13" y="7"/>
                      <a:pt x="13" y="7"/>
                      <a:pt x="13" y="7"/>
                    </a:cubicBezTo>
                    <a:cubicBezTo>
                      <a:pt x="12" y="6"/>
                      <a:pt x="11" y="6"/>
                      <a:pt x="12" y="6"/>
                    </a:cubicBezTo>
                    <a:cubicBezTo>
                      <a:pt x="12" y="6"/>
                      <a:pt x="12" y="6"/>
                      <a:pt x="13" y="7"/>
                    </a:cubicBezTo>
                    <a:cubicBezTo>
                      <a:pt x="13" y="7"/>
                      <a:pt x="13" y="7"/>
                      <a:pt x="13" y="7"/>
                    </a:cubicBezTo>
                    <a:close/>
                    <a:moveTo>
                      <a:pt x="12" y="6"/>
                    </a:moveTo>
                    <a:cubicBezTo>
                      <a:pt x="12" y="6"/>
                      <a:pt x="11" y="6"/>
                      <a:pt x="12" y="6"/>
                    </a:cubicBezTo>
                    <a:cubicBezTo>
                      <a:pt x="11" y="6"/>
                      <a:pt x="10" y="5"/>
                      <a:pt x="10" y="6"/>
                    </a:cubicBezTo>
                    <a:cubicBezTo>
                      <a:pt x="11" y="6"/>
                      <a:pt x="11" y="6"/>
                      <a:pt x="12" y="6"/>
                    </a:cubicBezTo>
                    <a:close/>
                    <a:moveTo>
                      <a:pt x="7" y="14"/>
                    </a:moveTo>
                    <a:cubicBezTo>
                      <a:pt x="6" y="13"/>
                      <a:pt x="5" y="13"/>
                      <a:pt x="5" y="12"/>
                    </a:cubicBezTo>
                    <a:cubicBezTo>
                      <a:pt x="5" y="13"/>
                      <a:pt x="8" y="15"/>
                      <a:pt x="7" y="14"/>
                    </a:cubicBezTo>
                    <a:close/>
                    <a:moveTo>
                      <a:pt x="5" y="15"/>
                    </a:moveTo>
                    <a:cubicBezTo>
                      <a:pt x="6" y="15"/>
                      <a:pt x="7" y="16"/>
                      <a:pt x="7" y="16"/>
                    </a:cubicBezTo>
                    <a:cubicBezTo>
                      <a:pt x="6" y="15"/>
                      <a:pt x="6" y="15"/>
                      <a:pt x="5" y="15"/>
                    </a:cubicBezTo>
                    <a:cubicBezTo>
                      <a:pt x="5" y="15"/>
                      <a:pt x="5" y="15"/>
                      <a:pt x="5" y="14"/>
                    </a:cubicBezTo>
                    <a:cubicBezTo>
                      <a:pt x="5" y="14"/>
                      <a:pt x="5" y="15"/>
                      <a:pt x="5" y="15"/>
                    </a:cubicBezTo>
                    <a:close/>
                  </a:path>
                </a:pathLst>
              </a:custGeom>
              <a:solidFill>
                <a:srgbClr val="AEBD72"/>
              </a:solidFill>
              <a:ln>
                <a:noFill/>
              </a:ln>
            </p:spPr>
            <p:txBody>
              <a:bodyPr vert="horz" wrap="square" lIns="91440" tIns="45720" rIns="91440" bIns="45720" numCol="1" anchor="t" anchorCtr="0" compatLnSpc="1"/>
              <a:lstStyle/>
              <a:p>
                <a:endParaRPr lang="zh-CN" altLang="en-US"/>
              </a:p>
            </p:txBody>
          </p:sp>
          <p:sp>
            <p:nvSpPr>
              <p:cNvPr id="44" name="Freeform 82"/>
              <p:cNvSpPr/>
              <p:nvPr/>
            </p:nvSpPr>
            <p:spPr bwMode="auto">
              <a:xfrm rot="976095">
                <a:off x="7208026" y="19500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83"/>
              <p:cNvSpPr/>
              <p:nvPr/>
            </p:nvSpPr>
            <p:spPr bwMode="auto">
              <a:xfrm rot="976095">
                <a:off x="7069066" y="2197002"/>
                <a:ext cx="31547" cy="12618"/>
              </a:xfrm>
              <a:custGeom>
                <a:avLst/>
                <a:gdLst>
                  <a:gd name="T0" fmla="*/ 1 w 2"/>
                  <a:gd name="T1" fmla="*/ 1 h 1"/>
                  <a:gd name="T2" fmla="*/ 1 w 2"/>
                  <a:gd name="T3" fmla="*/ 1 h 1"/>
                  <a:gd name="T4" fmla="*/ 2 w 2"/>
                  <a:gd name="T5" fmla="*/ 1 h 1"/>
                  <a:gd name="T6" fmla="*/ 1 w 2"/>
                  <a:gd name="T7" fmla="*/ 1 h 1"/>
                  <a:gd name="T8" fmla="*/ 0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1" y="1"/>
                      <a:pt x="1" y="1"/>
                      <a:pt x="2" y="1"/>
                    </a:cubicBezTo>
                    <a:cubicBezTo>
                      <a:pt x="1" y="1"/>
                      <a:pt x="1" y="1"/>
                      <a:pt x="1" y="1"/>
                    </a:cubicBezTo>
                    <a:cubicBezTo>
                      <a:pt x="1" y="1"/>
                      <a:pt x="0" y="0"/>
                      <a:pt x="0" y="1"/>
                    </a:cubicBezTo>
                    <a:cubicBezTo>
                      <a:pt x="1" y="1"/>
                      <a:pt x="1" y="1"/>
                      <a:pt x="1" y="1"/>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4"/>
              <p:cNvSpPr/>
              <p:nvPr/>
            </p:nvSpPr>
            <p:spPr bwMode="auto">
              <a:xfrm rot="976095">
                <a:off x="7081053" y="2201420"/>
                <a:ext cx="37854" cy="12618"/>
              </a:xfrm>
              <a:custGeom>
                <a:avLst/>
                <a:gdLst>
                  <a:gd name="T0" fmla="*/ 2 w 2"/>
                  <a:gd name="T1" fmla="*/ 1 h 1"/>
                  <a:gd name="T2" fmla="*/ 1 w 2"/>
                  <a:gd name="T3" fmla="*/ 0 h 1"/>
                  <a:gd name="T4" fmla="*/ 2 w 2"/>
                  <a:gd name="T5" fmla="*/ 1 h 1"/>
                </a:gdLst>
                <a:ahLst/>
                <a:cxnLst>
                  <a:cxn ang="0">
                    <a:pos x="T0" y="T1"/>
                  </a:cxn>
                  <a:cxn ang="0">
                    <a:pos x="T2" y="T3"/>
                  </a:cxn>
                  <a:cxn ang="0">
                    <a:pos x="T4" y="T5"/>
                  </a:cxn>
                </a:cxnLst>
                <a:rect l="0" t="0" r="r" b="b"/>
                <a:pathLst>
                  <a:path w="2" h="1">
                    <a:moveTo>
                      <a:pt x="2" y="1"/>
                    </a:moveTo>
                    <a:cubicBezTo>
                      <a:pt x="0" y="1"/>
                      <a:pt x="2" y="1"/>
                      <a:pt x="1" y="0"/>
                    </a:cubicBezTo>
                    <a:cubicBezTo>
                      <a:pt x="1" y="1"/>
                      <a:pt x="1" y="1"/>
                      <a:pt x="2" y="1"/>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0" name="组合 69"/>
          <p:cNvGrpSpPr/>
          <p:nvPr/>
        </p:nvGrpSpPr>
        <p:grpSpPr>
          <a:xfrm>
            <a:off x="1023968" y="4149213"/>
            <a:ext cx="3329945" cy="2438545"/>
            <a:chOff x="1029683" y="4448933"/>
            <a:chExt cx="3329945" cy="2438545"/>
          </a:xfrm>
        </p:grpSpPr>
        <p:sp>
          <p:nvSpPr>
            <p:cNvPr id="62" name="文本框 131"/>
            <p:cNvSpPr txBox="1"/>
            <p:nvPr/>
          </p:nvSpPr>
          <p:spPr>
            <a:xfrm>
              <a:off x="1029683" y="4448933"/>
              <a:ext cx="2941709" cy="398780"/>
            </a:xfrm>
            <a:prstGeom prst="rect">
              <a:avLst/>
            </a:prstGeom>
            <a:noFill/>
          </p:spPr>
          <p:txBody>
            <a:bodyPr wrap="square" rtlCol="0">
              <a:spAutoFit/>
            </a:bodyPr>
            <a:lstStyle/>
            <a:p>
              <a:r>
                <a:rPr lang="zh-CN" altLang="en-US" sz="2000" b="1" spc="600" dirty="0" smtClean="0">
                  <a:solidFill>
                    <a:srgbClr val="73ADC9"/>
                  </a:solidFill>
                  <a:latin typeface="微软雅黑" panose="020B0503020204020204" pitchFamily="34" charset="-122"/>
                  <a:ea typeface="微软雅黑" panose="020B0503020204020204" pitchFamily="34" charset="-122"/>
                </a:rPr>
                <a:t>活动界面</a:t>
              </a:r>
              <a:endParaRPr lang="zh-CN" altLang="en-US" sz="2000" b="1" spc="600" dirty="0" smtClean="0">
                <a:solidFill>
                  <a:srgbClr val="73ADC9"/>
                </a:solidFill>
                <a:latin typeface="微软雅黑" panose="020B0503020204020204" pitchFamily="34" charset="-122"/>
                <a:ea typeface="微软雅黑" panose="020B0503020204020204" pitchFamily="34" charset="-122"/>
              </a:endParaRPr>
            </a:p>
          </p:txBody>
        </p:sp>
        <p:sp>
          <p:nvSpPr>
            <p:cNvPr id="63" name="文本框 132"/>
            <p:cNvSpPr txBox="1"/>
            <p:nvPr/>
          </p:nvSpPr>
          <p:spPr>
            <a:xfrm>
              <a:off x="1029684" y="4857383"/>
              <a:ext cx="3329944" cy="2030095"/>
            </a:xfrm>
            <a:prstGeom prst="rect">
              <a:avLst/>
            </a:prstGeom>
            <a:noFill/>
          </p:spPr>
          <p:txBody>
            <a:bodyPr wrap="square" rtlCol="0">
              <a:spAutoFit/>
            </a:bodyPr>
            <a:lstStyle/>
            <a:p>
              <a:pPr indent="355600" fontAlgn="auto">
                <a:lnSpc>
                  <a:spcPct val="150000"/>
                </a:lnSpc>
                <a:extLst>
                  <a:ext uri="{35155182-B16C-46BC-9424-99874614C6A1}">
                    <wpsdc:indentchars xmlns:wpsdc="http://www.wps.cn/officeDocument/2017/drawingmlCustomData" val="200" checksum="3837665281"/>
                  </a:ext>
                </a:extLst>
              </a:pPr>
              <a:r>
                <a:rPr lang="zh-CN" altLang="en-US" sz="1400" dirty="0">
                  <a:solidFill>
                    <a:srgbClr val="FFFFFF"/>
                  </a:solidFill>
                  <a:latin typeface="微软雅黑" panose="020B0503020204020204" pitchFamily="34" charset="-122"/>
                  <a:ea typeface="微软雅黑" panose="020B0503020204020204" pitchFamily="34" charset="-122"/>
                </a:rPr>
                <a:t>此界面为点击活动按钮后的显示框，加载显示了游戏的活动内容，显示内容包括活动的缩略图、活动概要和前往活动的按钮。用户浏览游戏活动内容，点击前往活动内容，并且获得虚拟道具的奖励。</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1024418" y="1496416"/>
            <a:ext cx="3257649" cy="2122813"/>
            <a:chOff x="1030133" y="2275561"/>
            <a:chExt cx="3257649" cy="2122813"/>
          </a:xfrm>
        </p:grpSpPr>
        <p:sp>
          <p:nvSpPr>
            <p:cNvPr id="64" name="文本框 134"/>
            <p:cNvSpPr txBox="1"/>
            <p:nvPr/>
          </p:nvSpPr>
          <p:spPr>
            <a:xfrm>
              <a:off x="1030134" y="2275561"/>
              <a:ext cx="2867144" cy="398780"/>
            </a:xfrm>
            <a:prstGeom prst="rect">
              <a:avLst/>
            </a:prstGeom>
            <a:noFill/>
          </p:spPr>
          <p:txBody>
            <a:bodyPr wrap="square" rtlCol="0">
              <a:spAutoFit/>
            </a:bodyPr>
            <a:lstStyle/>
            <a:p>
              <a:r>
                <a:rPr lang="zh-CN" altLang="en-US" sz="2000" b="1" spc="600" dirty="0">
                  <a:solidFill>
                    <a:srgbClr val="FF5E72"/>
                  </a:solidFill>
                  <a:latin typeface="微软雅黑" panose="020B0503020204020204" pitchFamily="34" charset="-122"/>
                  <a:ea typeface="微软雅黑" panose="020B0503020204020204" pitchFamily="34" charset="-122"/>
                </a:rPr>
                <a:t>背包界面</a:t>
              </a:r>
              <a:endParaRPr lang="zh-CN" altLang="en-US" sz="2000" b="1" spc="600" dirty="0">
                <a:solidFill>
                  <a:srgbClr val="FF5E72"/>
                </a:solidFill>
                <a:latin typeface="微软雅黑" panose="020B0503020204020204" pitchFamily="34" charset="-122"/>
                <a:ea typeface="微软雅黑" panose="020B0503020204020204" pitchFamily="34" charset="-122"/>
              </a:endParaRPr>
            </a:p>
          </p:txBody>
        </p:sp>
        <p:sp>
          <p:nvSpPr>
            <p:cNvPr id="65" name="文本框 135"/>
            <p:cNvSpPr txBox="1"/>
            <p:nvPr/>
          </p:nvSpPr>
          <p:spPr>
            <a:xfrm>
              <a:off x="1030133" y="2691494"/>
              <a:ext cx="3257649" cy="1706880"/>
            </a:xfrm>
            <a:prstGeom prst="rect">
              <a:avLst/>
            </a:prstGeom>
            <a:noFill/>
          </p:spPr>
          <p:txBody>
            <a:bodyPr wrap="square" rtlCol="0">
              <a:spAutoFit/>
            </a:bodyPr>
            <a:lstStyle/>
            <a:p>
              <a:pPr indent="355600" fontAlgn="auto">
                <a:lnSpc>
                  <a:spcPct val="150000"/>
                </a:lnSpc>
                <a:extLst>
                  <a:ext uri="{35155182-B16C-46BC-9424-99874614C6A1}">
                    <wpsdc:indentchars xmlns:wpsdc="http://www.wps.cn/officeDocument/2017/drawingmlCustomData" val="200" checksum="3837665281"/>
                  </a:ext>
                </a:extLst>
              </a:pPr>
              <a:r>
                <a:rPr lang="zh-CN" altLang="en-US" sz="1400" dirty="0">
                  <a:solidFill>
                    <a:srgbClr val="FFFFFF"/>
                  </a:solidFill>
                  <a:latin typeface="微软雅黑" panose="020B0503020204020204" pitchFamily="34" charset="-122"/>
                  <a:ea typeface="微软雅黑" panose="020B0503020204020204" pitchFamily="34" charset="-122"/>
                  <a:sym typeface="+mn-ea"/>
                </a:rPr>
                <a:t>此显示框为点击背包按钮后，读取用户的背包道具文件，动态显示的背包内部界面。用户在此界面点击使用虚拟道具，使用虚拟道具后，后台加载使用道具后的成长值、显示变化，并更新背包内容。</a:t>
              </a:r>
              <a:endParaRPr lang="zh-CN" altLang="en-US" sz="1400" dirty="0">
                <a:solidFill>
                  <a:srgbClr val="FFFFFF"/>
                </a:solidFill>
                <a:latin typeface="微软雅黑" panose="020B0503020204020204" pitchFamily="34" charset="-122"/>
                <a:ea typeface="微软雅黑" panose="020B0503020204020204" pitchFamily="34" charset="-122"/>
                <a:sym typeface="+mn-ea"/>
              </a:endParaRPr>
            </a:p>
          </p:txBody>
        </p:sp>
      </p:grpSp>
      <p:grpSp>
        <p:nvGrpSpPr>
          <p:cNvPr id="71" name="组合 70"/>
          <p:cNvGrpSpPr/>
          <p:nvPr/>
        </p:nvGrpSpPr>
        <p:grpSpPr>
          <a:xfrm>
            <a:off x="8062196" y="1489118"/>
            <a:ext cx="3373140" cy="2123439"/>
            <a:chOff x="8062196" y="1924728"/>
            <a:chExt cx="3373140" cy="2123439"/>
          </a:xfrm>
        </p:grpSpPr>
        <p:sp>
          <p:nvSpPr>
            <p:cNvPr id="66" name="文本框 137"/>
            <p:cNvSpPr txBox="1"/>
            <p:nvPr/>
          </p:nvSpPr>
          <p:spPr>
            <a:xfrm>
              <a:off x="8062196" y="1924728"/>
              <a:ext cx="2867594" cy="398780"/>
            </a:xfrm>
            <a:prstGeom prst="rect">
              <a:avLst/>
            </a:prstGeom>
            <a:noFill/>
          </p:spPr>
          <p:txBody>
            <a:bodyPr wrap="square" rtlCol="0">
              <a:spAutoFit/>
            </a:bodyPr>
            <a:lstStyle/>
            <a:p>
              <a:r>
                <a:rPr lang="zh-CN" altLang="en-US" sz="2000" b="1" spc="600" dirty="0" smtClean="0">
                  <a:solidFill>
                    <a:srgbClr val="FFAE4C"/>
                  </a:solidFill>
                  <a:latin typeface="微软雅黑" panose="020B0503020204020204" pitchFamily="34" charset="-122"/>
                  <a:ea typeface="微软雅黑" panose="020B0503020204020204" pitchFamily="34" charset="-122"/>
                </a:rPr>
                <a:t>好友界面</a:t>
              </a:r>
              <a:endParaRPr lang="zh-CN" altLang="en-US" sz="2000" b="1" spc="600" dirty="0" smtClean="0">
                <a:solidFill>
                  <a:srgbClr val="FFAE4C"/>
                </a:solidFill>
                <a:latin typeface="微软雅黑" panose="020B0503020204020204" pitchFamily="34" charset="-122"/>
                <a:ea typeface="微软雅黑" panose="020B0503020204020204" pitchFamily="34" charset="-122"/>
              </a:endParaRPr>
            </a:p>
          </p:txBody>
        </p:sp>
        <p:sp>
          <p:nvSpPr>
            <p:cNvPr id="67" name="文本框 138"/>
            <p:cNvSpPr txBox="1"/>
            <p:nvPr/>
          </p:nvSpPr>
          <p:spPr>
            <a:xfrm>
              <a:off x="8062196" y="2341287"/>
              <a:ext cx="3373140" cy="1706880"/>
            </a:xfrm>
            <a:prstGeom prst="rect">
              <a:avLst/>
            </a:prstGeom>
            <a:noFill/>
          </p:spPr>
          <p:txBody>
            <a:bodyPr wrap="square" rtlCol="0">
              <a:spAutoFit/>
            </a:bodyPr>
            <a:lstStyle/>
            <a:p>
              <a:pPr indent="355600" fontAlgn="auto">
                <a:lnSpc>
                  <a:spcPct val="150000"/>
                </a:lnSpc>
                <a:extLst>
                  <a:ext uri="{35155182-B16C-46BC-9424-99874614C6A1}">
                    <wpsdc:indentchars xmlns:wpsdc="http://www.wps.cn/officeDocument/2017/drawingmlCustomData" val="200" checksum="3837665281"/>
                  </a:ext>
                </a:extLst>
              </a:pPr>
              <a:r>
                <a:rPr lang="zh-CN" altLang="en-US" sz="1400" dirty="0">
                  <a:solidFill>
                    <a:srgbClr val="FFFFFF"/>
                  </a:solidFill>
                  <a:latin typeface="微软雅黑" panose="020B0503020204020204" pitchFamily="34" charset="-122"/>
                  <a:ea typeface="微软雅黑" panose="020B0503020204020204" pitchFamily="34" charset="-122"/>
                </a:rPr>
                <a:t>此界面为点击好友按钮后加载出的显示框，后台读取好友文件，显示好友的头像、名称、称号等信息。在此界面点击信件按钮，可以给好友写信，点击右侧的按钮访问好友的农场。</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8062196" y="4106033"/>
            <a:ext cx="3242242" cy="2438545"/>
            <a:chOff x="8062196" y="4448933"/>
            <a:chExt cx="3242242" cy="2438545"/>
          </a:xfrm>
        </p:grpSpPr>
        <p:sp>
          <p:nvSpPr>
            <p:cNvPr id="68" name="文本框 140"/>
            <p:cNvSpPr txBox="1"/>
            <p:nvPr/>
          </p:nvSpPr>
          <p:spPr>
            <a:xfrm>
              <a:off x="8062196" y="4448933"/>
              <a:ext cx="2867594" cy="398780"/>
            </a:xfrm>
            <a:prstGeom prst="rect">
              <a:avLst/>
            </a:prstGeom>
            <a:noFill/>
          </p:spPr>
          <p:txBody>
            <a:bodyPr wrap="square" rtlCol="0">
              <a:spAutoFit/>
            </a:bodyPr>
            <a:lstStyle/>
            <a:p>
              <a:r>
                <a:rPr lang="zh-CN" altLang="en-US" sz="2000" b="1" spc="600" dirty="0" smtClean="0">
                  <a:solidFill>
                    <a:srgbClr val="AEBD72"/>
                  </a:solidFill>
                  <a:latin typeface="微软雅黑" panose="020B0503020204020204" pitchFamily="34" charset="-122"/>
                  <a:ea typeface="微软雅黑" panose="020B0503020204020204" pitchFamily="34" charset="-122"/>
                </a:rPr>
                <a:t>通知界面</a:t>
              </a:r>
              <a:endParaRPr lang="zh-CN" altLang="en-US" sz="2000" b="1" spc="600" dirty="0" smtClean="0">
                <a:solidFill>
                  <a:srgbClr val="AEBD72"/>
                </a:solidFill>
                <a:latin typeface="微软雅黑" panose="020B0503020204020204" pitchFamily="34" charset="-122"/>
                <a:ea typeface="微软雅黑" panose="020B0503020204020204" pitchFamily="34" charset="-122"/>
              </a:endParaRPr>
            </a:p>
          </p:txBody>
        </p:sp>
        <p:sp>
          <p:nvSpPr>
            <p:cNvPr id="69" name="文本框 141"/>
            <p:cNvSpPr txBox="1"/>
            <p:nvPr/>
          </p:nvSpPr>
          <p:spPr>
            <a:xfrm>
              <a:off x="8062196" y="4857383"/>
              <a:ext cx="3242242" cy="2030095"/>
            </a:xfrm>
            <a:prstGeom prst="rect">
              <a:avLst/>
            </a:prstGeom>
            <a:noFill/>
          </p:spPr>
          <p:txBody>
            <a:bodyPr wrap="square" rtlCol="0">
              <a:spAutoFit/>
            </a:bodyPr>
            <a:lstStyle/>
            <a:p>
              <a:pPr indent="355600" fontAlgn="auto">
                <a:lnSpc>
                  <a:spcPct val="150000"/>
                </a:lnSpc>
                <a:extLst>
                  <a:ext uri="{35155182-B16C-46BC-9424-99874614C6A1}">
                    <wpsdc:indentchars xmlns:wpsdc="http://www.wps.cn/officeDocument/2017/drawingmlCustomData" val="200" checksum="3837665281"/>
                  </a:ext>
                </a:extLst>
              </a:pPr>
              <a:r>
                <a:rPr sz="1400" dirty="0" smtClean="0">
                  <a:solidFill>
                    <a:srgbClr val="FFFFFF"/>
                  </a:solidFill>
                  <a:latin typeface="微软雅黑" panose="020B0503020204020204" pitchFamily="34" charset="-122"/>
                  <a:ea typeface="微软雅黑" panose="020B0503020204020204" pitchFamily="34" charset="-122"/>
                </a:rPr>
                <a:t>此界面为点击通知按钮后的显示框，加载显示了系统通知、第三方通知等信息，对通知的类型进行了分类显示，通过缩略图了解通知的类型。并显示了通知的标题内容，点击右侧的按钮，进入通知的详细界面</a:t>
              </a:r>
              <a:r>
                <a:rPr lang="zh-CN" sz="1400" dirty="0" smtClean="0">
                  <a:solidFill>
                    <a:srgbClr val="FFFFFF"/>
                  </a:solidFill>
                  <a:latin typeface="微软雅黑" panose="020B0503020204020204" pitchFamily="34" charset="-122"/>
                  <a:ea typeface="微软雅黑" panose="020B0503020204020204" pitchFamily="34" charset="-122"/>
                </a:rPr>
                <a:t>。</a:t>
              </a:r>
              <a:endParaRPr lang="zh-CN" sz="1400" dirty="0" smtClean="0">
                <a:solidFill>
                  <a:srgbClr val="FFFFFF"/>
                </a:solidFill>
                <a:latin typeface="微软雅黑" panose="020B0503020204020204" pitchFamily="34" charset="-122"/>
                <a:ea typeface="微软雅黑" panose="020B0503020204020204" pitchFamily="34" charset="-122"/>
              </a:endParaRPr>
            </a:p>
          </p:txBody>
        </p:sp>
      </p:grpSp>
      <p:sp>
        <p:nvSpPr>
          <p:cNvPr id="4" name="文本框 25"/>
          <p:cNvSpPr txBox="1"/>
          <p:nvPr/>
        </p:nvSpPr>
        <p:spPr>
          <a:xfrm>
            <a:off x="1024368" y="569718"/>
            <a:ext cx="2929970" cy="460375"/>
          </a:xfrm>
          <a:prstGeom prst="rect">
            <a:avLst/>
          </a:prstGeom>
          <a:noFill/>
        </p:spPr>
        <p:txBody>
          <a:bodyPr wrap="square" rtlCol="0">
            <a:spAutoFit/>
          </a:bodyPr>
          <a:p>
            <a:pPr defTabSz="685800"/>
            <a:r>
              <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sym typeface="+mn-ea"/>
              </a:rPr>
              <a:t>游戏内容详解</a:t>
            </a:r>
            <a:endPar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73" name="文本框 26"/>
          <p:cNvSpPr txBox="1"/>
          <p:nvPr/>
        </p:nvSpPr>
        <p:spPr>
          <a:xfrm>
            <a:off x="461010" y="523240"/>
            <a:ext cx="701675" cy="553085"/>
          </a:xfrm>
          <a:prstGeom prst="rect">
            <a:avLst/>
          </a:prstGeom>
          <a:noFill/>
        </p:spPr>
        <p:txBody>
          <a:bodyPr wrap="square" rtlCol="0">
            <a:spAutoFit/>
          </a:bodyPr>
          <a:p>
            <a:pPr algn="ctr" defTabSz="685800"/>
            <a:r>
              <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2.3</a:t>
            </a:r>
            <a:endParaRPr lang="zh-CN" altLang="en-US" sz="3000" dirty="0">
              <a:blipFill dpi="0" rotWithShape="1">
                <a:blip r:embed="rId1">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pic>
        <p:nvPicPr>
          <p:cNvPr id="74" name="图片 24"/>
          <p:cNvPicPr>
            <a:picLocks noChangeAspect="1"/>
          </p:cNvPicPr>
          <p:nvPr/>
        </p:nvPicPr>
        <p:blipFill>
          <a:blip r:embed="rId2"/>
          <a:stretch>
            <a:fillRect/>
          </a:stretch>
        </p:blipFill>
        <p:spPr>
          <a:xfrm>
            <a:off x="4638675" y="1489075"/>
            <a:ext cx="3084195" cy="4196080"/>
          </a:xfrm>
          <a:prstGeom prst="rect">
            <a:avLst/>
          </a:prstGeom>
        </p:spPr>
      </p:pic>
      <p:pic>
        <p:nvPicPr>
          <p:cNvPr id="75" name="图片 28"/>
          <p:cNvPicPr>
            <a:picLocks noChangeAspect="1"/>
          </p:cNvPicPr>
          <p:nvPr/>
        </p:nvPicPr>
        <p:blipFill>
          <a:blip r:embed="rId3"/>
          <a:stretch>
            <a:fillRect/>
          </a:stretch>
        </p:blipFill>
        <p:spPr>
          <a:xfrm>
            <a:off x="4511993" y="1487805"/>
            <a:ext cx="3218604" cy="4197631"/>
          </a:xfrm>
          <a:prstGeom prst="rect">
            <a:avLst/>
          </a:prstGeom>
        </p:spPr>
      </p:pic>
      <p:pic>
        <p:nvPicPr>
          <p:cNvPr id="76" name="图片 29"/>
          <p:cNvPicPr>
            <a:picLocks noChangeAspect="1"/>
          </p:cNvPicPr>
          <p:nvPr/>
        </p:nvPicPr>
        <p:blipFill>
          <a:blip r:embed="rId4"/>
          <a:stretch>
            <a:fillRect/>
          </a:stretch>
        </p:blipFill>
        <p:spPr>
          <a:xfrm>
            <a:off x="4535805" y="1449705"/>
            <a:ext cx="3171117" cy="4197631"/>
          </a:xfrm>
          <a:prstGeom prst="rect">
            <a:avLst/>
          </a:prstGeom>
        </p:spPr>
      </p:pic>
      <p:pic>
        <p:nvPicPr>
          <p:cNvPr id="77" name="图片 37"/>
          <p:cNvPicPr>
            <a:picLocks noChangeAspect="1"/>
          </p:cNvPicPr>
          <p:nvPr/>
        </p:nvPicPr>
        <p:blipFill>
          <a:blip r:embed="rId5"/>
          <a:stretch>
            <a:fillRect/>
          </a:stretch>
        </p:blipFill>
        <p:spPr>
          <a:xfrm>
            <a:off x="4511993" y="1449705"/>
            <a:ext cx="3245145" cy="41976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000"/>
                                            <p:tgtEl>
                                              <p:spTgt spid="8"/>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35" presetClass="emph" presetSubtype="0" repeatCount="2000" fill="hold" nodeType="withEffect">
                                      <p:stCondLst>
                                        <p:cond delay="500"/>
                                      </p:stCondLst>
                                      <p:childTnLst>
                                        <p:anim calcmode="discrete" valueType="str">
                                          <p:cBhvr>
                                            <p:cTn id="22" dur="1000" fill="hold"/>
                                            <p:tgtEl>
                                              <p:spTgt spid="37"/>
                                            </p:tgtEl>
                                            <p:attrNameLst>
                                              <p:attrName>style.visibility</p:attrName>
                                            </p:attrNameLst>
                                          </p:cBhvr>
                                          <p:tavLst>
                                            <p:tav tm="0">
                                              <p:val>
                                                <p:strVal val="hidden"/>
                                              </p:val>
                                            </p:tav>
                                            <p:tav tm="50000">
                                              <p:val>
                                                <p:strVal val="visible"/>
                                              </p:val>
                                            </p:tav>
                                          </p:tavLst>
                                        </p:anim>
                                      </p:childTnLst>
                                    </p:cTn>
                                  </p:par>
                                </p:childTnLst>
                              </p:cTn>
                            </p:par>
                            <p:par>
                              <p:cTn id="23" fill="hold">
                                <p:stCondLst>
                                  <p:cond delay="2500"/>
                                </p:stCondLst>
                                <p:childTnLst>
                                  <p:par>
                                    <p:cTn id="24" presetID="2" presetClass="entr" presetSubtype="2" fill="hold" nodeType="afterEffect" p14:presetBounceEnd="60000">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14:bounceEnd="60000">
                                          <p:cBhvr additive="base">
                                            <p:cTn id="26" dur="500" fill="hold"/>
                                            <p:tgtEl>
                                              <p:spTgt spid="71"/>
                                            </p:tgtEl>
                                            <p:attrNameLst>
                                              <p:attrName>ppt_x</p:attrName>
                                            </p:attrNameLst>
                                          </p:cBhvr>
                                          <p:tavLst>
                                            <p:tav tm="0">
                                              <p:val>
                                                <p:strVal val="1+#ppt_w/2"/>
                                              </p:val>
                                            </p:tav>
                                            <p:tav tm="100000">
                                              <p:val>
                                                <p:strVal val="#ppt_x"/>
                                              </p:val>
                                            </p:tav>
                                          </p:tavLst>
                                        </p:anim>
                                        <p:anim calcmode="lin" valueType="num" p14:bounceEnd="60000">
                                          <p:cBhvr additive="base">
                                            <p:cTn id="27" dur="500" fill="hold"/>
                                            <p:tgtEl>
                                              <p:spTgt spid="71"/>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 presetClass="entr" presetSubtype="2" fill="hold" nodeType="afterEffect" p14:presetBounceEnd="60000">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14:bounceEnd="60000">
                                          <p:cBhvr additive="base">
                                            <p:cTn id="31" dur="500" fill="hold"/>
                                            <p:tgtEl>
                                              <p:spTgt spid="72"/>
                                            </p:tgtEl>
                                            <p:attrNameLst>
                                              <p:attrName>ppt_x</p:attrName>
                                            </p:attrNameLst>
                                          </p:cBhvr>
                                          <p:tavLst>
                                            <p:tav tm="0">
                                              <p:val>
                                                <p:strVal val="1+#ppt_w/2"/>
                                              </p:val>
                                            </p:tav>
                                            <p:tav tm="100000">
                                              <p:val>
                                                <p:strVal val="#ppt_x"/>
                                              </p:val>
                                            </p:tav>
                                          </p:tavLst>
                                        </p:anim>
                                        <p:anim calcmode="lin" valueType="num" p14:bounceEnd="60000">
                                          <p:cBhvr additive="base">
                                            <p:cTn id="32" dur="500" fill="hold"/>
                                            <p:tgtEl>
                                              <p:spTgt spid="72"/>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2" presetClass="entr" presetSubtype="8" fill="hold" nodeType="afterEffect" p14:presetBounceEnd="60000">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14:bounceEnd="60000">
                                          <p:cBhvr additive="base">
                                            <p:cTn id="36" dur="5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par>
                              <p:cTn id="38" fill="hold">
                                <p:stCondLst>
                                  <p:cond delay="4000"/>
                                </p:stCondLst>
                                <p:childTnLst>
                                  <p:par>
                                    <p:cTn id="39" presetID="2" presetClass="entr" presetSubtype="8" fill="hold" nodeType="afterEffect" p14:presetBounceEnd="60000">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14:bounceEnd="60000">
                                          <p:cBhvr additive="base">
                                            <p:cTn id="41" dur="500" fill="hold"/>
                                            <p:tgtEl>
                                              <p:spTgt spid="70"/>
                                            </p:tgtEl>
                                            <p:attrNameLst>
                                              <p:attrName>ppt_x</p:attrName>
                                            </p:attrNameLst>
                                          </p:cBhvr>
                                          <p:tavLst>
                                            <p:tav tm="0">
                                              <p:val>
                                                <p:strVal val="0-#ppt_w/2"/>
                                              </p:val>
                                            </p:tav>
                                            <p:tav tm="100000">
                                              <p:val>
                                                <p:strVal val="#ppt_x"/>
                                              </p:val>
                                            </p:tav>
                                          </p:tavLst>
                                        </p:anim>
                                        <p:anim calcmode="lin" valueType="num" p14:bounceEnd="60000">
                                          <p:cBhvr additive="base">
                                            <p:cTn id="42"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000"/>
                                            <p:tgtEl>
                                              <p:spTgt spid="8"/>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35" presetClass="emph" presetSubtype="0" repeatCount="2000" fill="hold" nodeType="withEffect">
                                      <p:stCondLst>
                                        <p:cond delay="500"/>
                                      </p:stCondLst>
                                      <p:childTnLst>
                                        <p:anim calcmode="discrete" valueType="str">
                                          <p:cBhvr>
                                            <p:cTn id="22" dur="1000" fill="hold"/>
                                            <p:tgtEl>
                                              <p:spTgt spid="37"/>
                                            </p:tgtEl>
                                            <p:attrNameLst>
                                              <p:attrName>style.visibility</p:attrName>
                                            </p:attrNameLst>
                                          </p:cBhvr>
                                          <p:tavLst>
                                            <p:tav tm="0">
                                              <p:val>
                                                <p:strVal val="hidden"/>
                                              </p:val>
                                            </p:tav>
                                            <p:tav tm="50000">
                                              <p:val>
                                                <p:strVal val="visible"/>
                                              </p:val>
                                            </p:tav>
                                          </p:tavLst>
                                        </p:anim>
                                      </p:childTnLst>
                                    </p:cTn>
                                  </p:par>
                                </p:childTnLst>
                              </p:cTn>
                            </p:par>
                            <p:par>
                              <p:cTn id="23" fill="hold">
                                <p:stCondLst>
                                  <p:cond delay="2500"/>
                                </p:stCondLst>
                                <p:childTnLst>
                                  <p:par>
                                    <p:cTn id="24" presetID="2" presetClass="entr" presetSubtype="2"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 presetClass="entr" presetSubtype="2"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500" fill="hold"/>
                                            <p:tgtEl>
                                              <p:spTgt spid="72"/>
                                            </p:tgtEl>
                                            <p:attrNameLst>
                                              <p:attrName>ppt_x</p:attrName>
                                            </p:attrNameLst>
                                          </p:cBhvr>
                                          <p:tavLst>
                                            <p:tav tm="0">
                                              <p:val>
                                                <p:strVal val="1+#ppt_w/2"/>
                                              </p:val>
                                            </p:tav>
                                            <p:tav tm="100000">
                                              <p:val>
                                                <p:strVal val="#ppt_x"/>
                                              </p:val>
                                            </p:tav>
                                          </p:tavLst>
                                        </p:anim>
                                        <p:anim calcmode="lin" valueType="num">
                                          <p:cBhvr additive="base">
                                            <p:cTn id="32" dur="500" fill="hold"/>
                                            <p:tgtEl>
                                              <p:spTgt spid="72"/>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0-#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par>
                              <p:cTn id="38" fill="hold">
                                <p:stCondLst>
                                  <p:cond delay="4000"/>
                                </p:stCondLst>
                                <p:childTnLst>
                                  <p:par>
                                    <p:cTn id="39" presetID="2" presetClass="entr" presetSubtype="8"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fill="hold"/>
                                            <p:tgtEl>
                                              <p:spTgt spid="70"/>
                                            </p:tgtEl>
                                            <p:attrNameLst>
                                              <p:attrName>ppt_x</p:attrName>
                                            </p:attrNameLst>
                                          </p:cBhvr>
                                          <p:tavLst>
                                            <p:tav tm="0">
                                              <p:val>
                                                <p:strVal val="0-#ppt_w/2"/>
                                              </p:val>
                                            </p:tav>
                                            <p:tav tm="100000">
                                              <p:val>
                                                <p:strVal val="#ppt_x"/>
                                              </p:val>
                                            </p:tav>
                                          </p:tavLst>
                                        </p:anim>
                                        <p:anim calcmode="lin" valueType="num">
                                          <p:cBhvr additive="base">
                                            <p:cTn id="42"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3"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sym typeface="+mn-ea"/>
              </a:rPr>
              <a:t>游戏内容详解</a:t>
            </a:r>
            <a:endPar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18" name="文本框 26"/>
          <p:cNvSpPr txBox="1"/>
          <p:nvPr/>
        </p:nvSpPr>
        <p:spPr>
          <a:xfrm>
            <a:off x="461010" y="523240"/>
            <a:ext cx="701675" cy="553085"/>
          </a:xfrm>
          <a:prstGeom prst="rect">
            <a:avLst/>
          </a:prstGeom>
          <a:noFill/>
        </p:spPr>
        <p:txBody>
          <a:bodyPr wrap="square" rtlCol="0">
            <a:spAutoFit/>
          </a:bodyPr>
          <a:lstStyle/>
          <a:p>
            <a:pPr algn="ctr" defTabSz="685800"/>
            <a:r>
              <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2.3</a:t>
            </a:r>
            <a:endParaRPr lang="zh-CN" altLang="en-US" sz="3000" dirty="0">
              <a:blipFill dpi="0" rotWithShape="1">
                <a:blip r:embed="rId1">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sp>
        <p:nvSpPr>
          <p:cNvPr id="64" name="文本框 134"/>
          <p:cNvSpPr txBox="1"/>
          <p:nvPr/>
        </p:nvSpPr>
        <p:spPr>
          <a:xfrm>
            <a:off x="1024255" y="1314450"/>
            <a:ext cx="4469765" cy="398780"/>
          </a:xfrm>
          <a:prstGeom prst="rect">
            <a:avLst/>
          </a:prstGeom>
          <a:noFill/>
        </p:spPr>
        <p:txBody>
          <a:bodyPr wrap="square" rtlCol="0">
            <a:spAutoFit/>
          </a:bodyPr>
          <a:p>
            <a:r>
              <a:rPr lang="zh-CN" altLang="en-US" sz="2000" b="1" spc="600" dirty="0">
                <a:solidFill>
                  <a:schemeClr val="bg1"/>
                </a:solidFill>
                <a:latin typeface="微软雅黑" panose="020B0503020204020204" pitchFamily="34" charset="-122"/>
                <a:ea typeface="微软雅黑" panose="020B0503020204020204" pitchFamily="34" charset="-122"/>
              </a:rPr>
              <a:t>个人信息栏（</a:t>
            </a:r>
            <a:r>
              <a:rPr lang="en-US" altLang="zh-CN" sz="2000" b="1" spc="600" dirty="0">
                <a:solidFill>
                  <a:schemeClr val="bg1"/>
                </a:solidFill>
                <a:latin typeface="微软雅黑" panose="020B0503020204020204" pitchFamily="34" charset="-122"/>
                <a:ea typeface="微软雅黑" panose="020B0503020204020204" pitchFamily="34" charset="-122"/>
              </a:rPr>
              <a:t>account</a:t>
            </a:r>
            <a:r>
              <a:rPr lang="zh-CN" altLang="en-US" sz="2000" b="1" spc="600" dirty="0">
                <a:solidFill>
                  <a:schemeClr val="bg1"/>
                </a:solidFill>
                <a:latin typeface="微软雅黑" panose="020B0503020204020204" pitchFamily="34" charset="-122"/>
                <a:ea typeface="微软雅黑" panose="020B0503020204020204" pitchFamily="34" charset="-122"/>
              </a:rPr>
              <a:t>）</a:t>
            </a:r>
            <a:endParaRPr lang="zh-CN" altLang="en-US" sz="2000" b="1" spc="600" dirty="0">
              <a:solidFill>
                <a:schemeClr val="bg1"/>
              </a:solidFill>
              <a:latin typeface="微软雅黑" panose="020B0503020204020204" pitchFamily="34" charset="-122"/>
              <a:ea typeface="微软雅黑" panose="020B0503020204020204" pitchFamily="34" charset="-122"/>
            </a:endParaRPr>
          </a:p>
        </p:txBody>
      </p:sp>
      <p:sp>
        <p:nvSpPr>
          <p:cNvPr id="96" name="文本框 25"/>
          <p:cNvSpPr txBox="1"/>
          <p:nvPr/>
        </p:nvSpPr>
        <p:spPr>
          <a:xfrm>
            <a:off x="2982595" y="1826260"/>
            <a:ext cx="7265035" cy="737235"/>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sz="1400" dirty="0">
                <a:solidFill>
                  <a:srgbClr val="FFFFFF"/>
                </a:solidFill>
                <a:latin typeface="微软雅黑" panose="020B0503020204020204" pitchFamily="34" charset="-122"/>
                <a:ea typeface="微软雅黑" panose="020B0503020204020204" pitchFamily="34" charset="-122"/>
              </a:rPr>
              <a:t>此组件用于显示玩家的个人信息，如金币、昵称、头像等。用户还可以通过点击自己的头像，跳转到个人信息界面。在头像的右侧显示了游戏虚拟货币金币的个数。</a:t>
            </a:r>
            <a:endParaRPr sz="1400" dirty="0">
              <a:solidFill>
                <a:srgbClr val="FFFFFF"/>
              </a:solidFill>
              <a:latin typeface="微软雅黑" panose="020B0503020204020204" pitchFamily="34" charset="-122"/>
              <a:ea typeface="微软雅黑" panose="020B0503020204020204" pitchFamily="34" charset="-122"/>
            </a:endParaRPr>
          </a:p>
        </p:txBody>
      </p:sp>
      <p:pic>
        <p:nvPicPr>
          <p:cNvPr id="34" name="图片 34"/>
          <p:cNvPicPr>
            <a:picLocks noChangeAspect="1"/>
          </p:cNvPicPr>
          <p:nvPr/>
        </p:nvPicPr>
        <p:blipFill>
          <a:blip r:embed="rId2"/>
          <a:stretch>
            <a:fillRect/>
          </a:stretch>
        </p:blipFill>
        <p:spPr>
          <a:xfrm>
            <a:off x="989330" y="1826260"/>
            <a:ext cx="1902460" cy="995045"/>
          </a:xfrm>
          <a:prstGeom prst="rect">
            <a:avLst/>
          </a:prstGeom>
        </p:spPr>
      </p:pic>
      <p:sp>
        <p:nvSpPr>
          <p:cNvPr id="2" name="文本框 134"/>
          <p:cNvSpPr txBox="1"/>
          <p:nvPr/>
        </p:nvSpPr>
        <p:spPr>
          <a:xfrm>
            <a:off x="1162685" y="3057525"/>
            <a:ext cx="2442210" cy="398780"/>
          </a:xfrm>
          <a:prstGeom prst="rect">
            <a:avLst/>
          </a:prstGeom>
          <a:noFill/>
        </p:spPr>
        <p:txBody>
          <a:bodyPr wrap="square" rtlCol="0">
            <a:spAutoFit/>
          </a:bodyPr>
          <a:p>
            <a:r>
              <a:rPr lang="zh-CN" altLang="en-US" sz="2000" b="1" spc="600" dirty="0">
                <a:solidFill>
                  <a:schemeClr val="bg1"/>
                </a:solidFill>
                <a:latin typeface="微软雅黑" panose="020B0503020204020204" pitchFamily="34" charset="-122"/>
                <a:ea typeface="微软雅黑" panose="020B0503020204020204" pitchFamily="34" charset="-122"/>
              </a:rPr>
              <a:t>小宠物（</a:t>
            </a:r>
            <a:r>
              <a:rPr lang="en-US" altLang="zh-CN" sz="2000" b="1" spc="600" dirty="0">
                <a:solidFill>
                  <a:schemeClr val="bg1"/>
                </a:solidFill>
                <a:latin typeface="微软雅黑" panose="020B0503020204020204" pitchFamily="34" charset="-122"/>
                <a:ea typeface="微软雅黑" panose="020B0503020204020204" pitchFamily="34" charset="-122"/>
              </a:rPr>
              <a:t>pet</a:t>
            </a:r>
            <a:r>
              <a:rPr lang="zh-CN" altLang="en-US" sz="2000" b="1" spc="600" dirty="0">
                <a:solidFill>
                  <a:schemeClr val="bg1"/>
                </a:solidFill>
                <a:latin typeface="微软雅黑" panose="020B0503020204020204" pitchFamily="34" charset="-122"/>
                <a:ea typeface="微软雅黑" panose="020B0503020204020204" pitchFamily="34" charset="-122"/>
              </a:rPr>
              <a:t>）</a:t>
            </a:r>
            <a:endParaRPr lang="zh-CN" altLang="en-US" sz="2000" b="1" spc="600" dirty="0">
              <a:solidFill>
                <a:schemeClr val="bg1"/>
              </a:solidFill>
              <a:latin typeface="微软雅黑" panose="020B0503020204020204" pitchFamily="34" charset="-122"/>
              <a:ea typeface="微软雅黑" panose="020B0503020204020204" pitchFamily="34" charset="-122"/>
            </a:endParaRPr>
          </a:p>
        </p:txBody>
      </p:sp>
      <p:sp>
        <p:nvSpPr>
          <p:cNvPr id="4" name="文本框 25"/>
          <p:cNvSpPr txBox="1"/>
          <p:nvPr/>
        </p:nvSpPr>
        <p:spPr>
          <a:xfrm>
            <a:off x="2982595" y="3617595"/>
            <a:ext cx="7265035" cy="1706880"/>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sz="1400" dirty="0">
                <a:solidFill>
                  <a:srgbClr val="FFFFFF"/>
                </a:solidFill>
                <a:latin typeface="微软雅黑" panose="020B0503020204020204" pitchFamily="34" charset="-122"/>
                <a:ea typeface="微软雅黑" panose="020B0503020204020204" pitchFamily="34" charset="-122"/>
              </a:rPr>
              <a:t>此组件为在主界面显示的宠物，用户可以通过宠物界面中的设置主页宠物。小宠物在用户没有与用户互动时，在屏幕上随机的前进，给用户更加动态、良好的游戏体验。当点击小宠物时，上方会跳出该宠物的成长值和随机与玩家互动的文字，并且使用加载条显示当前小宠物的成长值，当用户使用增加成长值的道具时，小宠物的成长值显示随之改变。当完成阶段性成长之后，成长值清零，小宠物进入下一阶段，并且用户获得虚拟金币。</a:t>
            </a:r>
            <a:endParaRPr sz="1400" dirty="0">
              <a:solidFill>
                <a:srgbClr val="FFFFFF"/>
              </a:solidFill>
              <a:latin typeface="微软雅黑" panose="020B0503020204020204" pitchFamily="34" charset="-122"/>
              <a:ea typeface="微软雅黑" panose="020B0503020204020204" pitchFamily="34" charset="-122"/>
            </a:endParaRPr>
          </a:p>
        </p:txBody>
      </p:sp>
      <p:pic>
        <p:nvPicPr>
          <p:cNvPr id="32" name="图片 32"/>
          <p:cNvPicPr>
            <a:picLocks noChangeAspect="1"/>
          </p:cNvPicPr>
          <p:nvPr/>
        </p:nvPicPr>
        <p:blipFill>
          <a:blip r:embed="rId3"/>
          <a:stretch>
            <a:fillRect/>
          </a:stretch>
        </p:blipFill>
        <p:spPr>
          <a:xfrm>
            <a:off x="991553" y="3617595"/>
            <a:ext cx="1990725" cy="2325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left)">
                                      <p:cBhvr>
                                        <p:cTn id="16" dur="1000"/>
                                        <p:tgtEl>
                                          <p:spTgt spid="96"/>
                                        </p:tgtEl>
                                      </p:cBhvr>
                                    </p:animEffect>
                                  </p:childTnLst>
                                </p:cTn>
                              </p:par>
                              <p:par>
                                <p:cTn id="17" presetID="10"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10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96"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sym typeface="+mn-ea"/>
              </a:rPr>
              <a:t>游戏内容详解</a:t>
            </a:r>
            <a:endPar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18" name="文本框 26"/>
          <p:cNvSpPr txBox="1"/>
          <p:nvPr/>
        </p:nvSpPr>
        <p:spPr>
          <a:xfrm>
            <a:off x="461010" y="523240"/>
            <a:ext cx="701675" cy="553085"/>
          </a:xfrm>
          <a:prstGeom prst="rect">
            <a:avLst/>
          </a:prstGeom>
          <a:noFill/>
        </p:spPr>
        <p:txBody>
          <a:bodyPr wrap="square" rtlCol="0">
            <a:spAutoFit/>
          </a:bodyPr>
          <a:lstStyle/>
          <a:p>
            <a:pPr algn="ctr" defTabSz="685800"/>
            <a:r>
              <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2.3</a:t>
            </a:r>
            <a:endParaRPr lang="zh-CN" altLang="en-US" sz="3000" dirty="0">
              <a:blipFill dpi="0" rotWithShape="1">
                <a:blip r:embed="rId1">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sp>
        <p:nvSpPr>
          <p:cNvPr id="64" name="文本框 134"/>
          <p:cNvSpPr txBox="1"/>
          <p:nvPr/>
        </p:nvSpPr>
        <p:spPr>
          <a:xfrm>
            <a:off x="461010" y="1300480"/>
            <a:ext cx="4364990" cy="398780"/>
          </a:xfrm>
          <a:prstGeom prst="rect">
            <a:avLst/>
          </a:prstGeom>
          <a:noFill/>
        </p:spPr>
        <p:txBody>
          <a:bodyPr wrap="square" rtlCol="0">
            <a:spAutoFit/>
          </a:bodyPr>
          <a:p>
            <a:r>
              <a:rPr lang="zh-CN" altLang="en-US" sz="2000" b="1" spc="600" dirty="0">
                <a:solidFill>
                  <a:schemeClr val="bg1"/>
                </a:solidFill>
                <a:latin typeface="微软雅黑" panose="020B0503020204020204" pitchFamily="34" charset="-122"/>
                <a:ea typeface="微软雅黑" panose="020B0503020204020204" pitchFamily="34" charset="-122"/>
              </a:rPr>
              <a:t>房间入口（btn_house）</a:t>
            </a:r>
            <a:endParaRPr lang="zh-CN" altLang="en-US" sz="2000" b="1" spc="600" dirty="0">
              <a:solidFill>
                <a:schemeClr val="bg1"/>
              </a:solidFill>
              <a:latin typeface="微软雅黑" panose="020B0503020204020204" pitchFamily="34" charset="-122"/>
              <a:ea typeface="微软雅黑" panose="020B0503020204020204" pitchFamily="34" charset="-122"/>
            </a:endParaRPr>
          </a:p>
        </p:txBody>
      </p:sp>
      <p:sp>
        <p:nvSpPr>
          <p:cNvPr id="96" name="文本框 25"/>
          <p:cNvSpPr txBox="1"/>
          <p:nvPr/>
        </p:nvSpPr>
        <p:spPr>
          <a:xfrm>
            <a:off x="3954145" y="1924050"/>
            <a:ext cx="7265035" cy="737235"/>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sz="1400" dirty="0">
                <a:solidFill>
                  <a:srgbClr val="FFFFFF"/>
                </a:solidFill>
                <a:latin typeface="微软雅黑" panose="020B0503020204020204" pitchFamily="34" charset="-122"/>
                <a:ea typeface="微软雅黑" panose="020B0503020204020204" pitchFamily="34" charset="-122"/>
              </a:rPr>
              <a:t>此组件用于进入个人房间，用户可以通过点击该图标进入自己的房间，即场景改变为房间场景（house）。</a:t>
            </a:r>
            <a:endParaRPr sz="1400" dirty="0">
              <a:solidFill>
                <a:srgbClr val="FFFFFF"/>
              </a:solidFill>
              <a:latin typeface="微软雅黑" panose="020B0503020204020204" pitchFamily="34" charset="-122"/>
              <a:ea typeface="微软雅黑" panose="020B0503020204020204" pitchFamily="34" charset="-122"/>
            </a:endParaRPr>
          </a:p>
        </p:txBody>
      </p:sp>
      <p:sp>
        <p:nvSpPr>
          <p:cNvPr id="2" name="文本框 134"/>
          <p:cNvSpPr txBox="1"/>
          <p:nvPr/>
        </p:nvSpPr>
        <p:spPr>
          <a:xfrm>
            <a:off x="586105" y="3500120"/>
            <a:ext cx="3257550" cy="398780"/>
          </a:xfrm>
          <a:prstGeom prst="rect">
            <a:avLst/>
          </a:prstGeom>
          <a:noFill/>
        </p:spPr>
        <p:txBody>
          <a:bodyPr wrap="square" rtlCol="0">
            <a:spAutoFit/>
          </a:bodyPr>
          <a:p>
            <a:r>
              <a:rPr lang="zh-CN" altLang="en-US" sz="2000" b="1" spc="600" dirty="0">
                <a:solidFill>
                  <a:schemeClr val="bg1"/>
                </a:solidFill>
                <a:latin typeface="微软雅黑" panose="020B0503020204020204" pitchFamily="34" charset="-122"/>
                <a:ea typeface="微软雅黑" panose="020B0503020204020204" pitchFamily="34" charset="-122"/>
              </a:rPr>
              <a:t>书籍（btn_book）</a:t>
            </a:r>
            <a:endParaRPr lang="zh-CN" altLang="en-US" sz="2000" b="1" spc="600" dirty="0">
              <a:solidFill>
                <a:schemeClr val="bg1"/>
              </a:solidFill>
              <a:latin typeface="微软雅黑" panose="020B0503020204020204" pitchFamily="34" charset="-122"/>
              <a:ea typeface="微软雅黑" panose="020B0503020204020204" pitchFamily="34" charset="-122"/>
            </a:endParaRPr>
          </a:p>
        </p:txBody>
      </p:sp>
      <p:sp>
        <p:nvSpPr>
          <p:cNvPr id="4" name="文本框 25"/>
          <p:cNvSpPr txBox="1"/>
          <p:nvPr/>
        </p:nvSpPr>
        <p:spPr>
          <a:xfrm>
            <a:off x="3953510" y="4569460"/>
            <a:ext cx="5030470" cy="414020"/>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sz="1400" dirty="0">
                <a:solidFill>
                  <a:srgbClr val="FFFFFF"/>
                </a:solidFill>
                <a:latin typeface="微软雅黑" panose="020B0503020204020204" pitchFamily="34" charset="-122"/>
                <a:ea typeface="微软雅黑" panose="020B0503020204020204" pitchFamily="34" charset="-122"/>
              </a:rPr>
              <a:t>作为前往博物馆界面的加载接口，点击前往博物馆界面</a:t>
            </a:r>
            <a:endParaRPr sz="1400" dirty="0">
              <a:solidFill>
                <a:srgbClr val="FFFFFF"/>
              </a:solidFill>
              <a:latin typeface="微软雅黑" panose="020B0503020204020204" pitchFamily="34" charset="-122"/>
              <a:ea typeface="微软雅黑" panose="020B0503020204020204" pitchFamily="34" charset="-122"/>
            </a:endParaRPr>
          </a:p>
        </p:txBody>
      </p:sp>
      <p:pic>
        <p:nvPicPr>
          <p:cNvPr id="30" name="图片 30"/>
          <p:cNvPicPr>
            <a:picLocks noChangeAspect="1"/>
          </p:cNvPicPr>
          <p:nvPr/>
        </p:nvPicPr>
        <p:blipFill>
          <a:blip r:embed="rId2"/>
          <a:stretch>
            <a:fillRect/>
          </a:stretch>
        </p:blipFill>
        <p:spPr>
          <a:xfrm>
            <a:off x="1382078" y="1826260"/>
            <a:ext cx="1209675" cy="1352550"/>
          </a:xfrm>
          <a:prstGeom prst="rect">
            <a:avLst/>
          </a:prstGeom>
        </p:spPr>
      </p:pic>
      <p:pic>
        <p:nvPicPr>
          <p:cNvPr id="42" name="图片 42"/>
          <p:cNvPicPr>
            <a:picLocks noChangeAspect="1"/>
          </p:cNvPicPr>
          <p:nvPr/>
        </p:nvPicPr>
        <p:blipFill>
          <a:blip r:embed="rId3"/>
          <a:stretch>
            <a:fillRect/>
          </a:stretch>
        </p:blipFill>
        <p:spPr>
          <a:xfrm>
            <a:off x="1382078" y="4087813"/>
            <a:ext cx="1664335" cy="1816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left)">
                                      <p:cBhvr>
                                        <p:cTn id="16" dur="1000"/>
                                        <p:tgtEl>
                                          <p:spTgt spid="96"/>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10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96"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sym typeface="+mn-ea"/>
              </a:rPr>
              <a:t>游戏内容详解</a:t>
            </a:r>
            <a:endPar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18" name="文本框 26"/>
          <p:cNvSpPr txBox="1"/>
          <p:nvPr/>
        </p:nvSpPr>
        <p:spPr>
          <a:xfrm>
            <a:off x="461010" y="523240"/>
            <a:ext cx="701675" cy="553085"/>
          </a:xfrm>
          <a:prstGeom prst="rect">
            <a:avLst/>
          </a:prstGeom>
          <a:noFill/>
        </p:spPr>
        <p:txBody>
          <a:bodyPr wrap="square" rtlCol="0">
            <a:spAutoFit/>
          </a:bodyPr>
          <a:lstStyle/>
          <a:p>
            <a:pPr algn="ctr" defTabSz="685800"/>
            <a:r>
              <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2.3</a:t>
            </a:r>
            <a:endParaRPr lang="zh-CN" altLang="en-US" sz="3000" dirty="0">
              <a:blipFill dpi="0" rotWithShape="1">
                <a:blip r:embed="rId1">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sp>
        <p:nvSpPr>
          <p:cNvPr id="64" name="文本框 134"/>
          <p:cNvSpPr txBox="1"/>
          <p:nvPr/>
        </p:nvSpPr>
        <p:spPr>
          <a:xfrm>
            <a:off x="784225" y="1300480"/>
            <a:ext cx="2863215" cy="398780"/>
          </a:xfrm>
          <a:prstGeom prst="rect">
            <a:avLst/>
          </a:prstGeom>
          <a:noFill/>
        </p:spPr>
        <p:txBody>
          <a:bodyPr wrap="square" rtlCol="0">
            <a:spAutoFit/>
          </a:bodyPr>
          <a:p>
            <a:r>
              <a:rPr lang="zh-CN" altLang="en-US" sz="2000" b="1" spc="600" dirty="0">
                <a:solidFill>
                  <a:schemeClr val="bg1"/>
                </a:solidFill>
                <a:latin typeface="微软雅黑" panose="020B0503020204020204" pitchFamily="34" charset="-122"/>
                <a:ea typeface="微软雅黑" panose="020B0503020204020204" pitchFamily="34" charset="-122"/>
              </a:rPr>
              <a:t>相框（btn_pic）</a:t>
            </a:r>
            <a:endParaRPr lang="zh-CN" altLang="en-US" sz="2000" b="1" spc="600" dirty="0">
              <a:solidFill>
                <a:schemeClr val="bg1"/>
              </a:solidFill>
              <a:latin typeface="微软雅黑" panose="020B0503020204020204" pitchFamily="34" charset="-122"/>
              <a:ea typeface="微软雅黑" panose="020B0503020204020204" pitchFamily="34" charset="-122"/>
            </a:endParaRPr>
          </a:p>
        </p:txBody>
      </p:sp>
      <p:sp>
        <p:nvSpPr>
          <p:cNvPr id="96" name="文本框 25"/>
          <p:cNvSpPr txBox="1"/>
          <p:nvPr/>
        </p:nvSpPr>
        <p:spPr>
          <a:xfrm>
            <a:off x="3954145" y="1924050"/>
            <a:ext cx="7265035" cy="737235"/>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sz="1400" dirty="0">
                <a:solidFill>
                  <a:srgbClr val="FFFFFF"/>
                </a:solidFill>
                <a:latin typeface="微软雅黑" panose="020B0503020204020204" pitchFamily="34" charset="-122"/>
                <a:ea typeface="微软雅黑" panose="020B0503020204020204" pitchFamily="34" charset="-122"/>
              </a:rPr>
              <a:t>此组件用于查看已获得的明信片，用户可以通过点击相框，进入明信片界面，浏览自己已获得和未获得的明信片。</a:t>
            </a:r>
            <a:endParaRPr sz="1400" dirty="0">
              <a:solidFill>
                <a:srgbClr val="FFFFFF"/>
              </a:solidFill>
              <a:latin typeface="微软雅黑" panose="020B0503020204020204" pitchFamily="34" charset="-122"/>
              <a:ea typeface="微软雅黑" panose="020B0503020204020204" pitchFamily="34" charset="-122"/>
            </a:endParaRPr>
          </a:p>
        </p:txBody>
      </p:sp>
      <p:sp>
        <p:nvSpPr>
          <p:cNvPr id="2" name="文本框 134"/>
          <p:cNvSpPr txBox="1"/>
          <p:nvPr/>
        </p:nvSpPr>
        <p:spPr>
          <a:xfrm>
            <a:off x="586740" y="3891915"/>
            <a:ext cx="3257550" cy="398780"/>
          </a:xfrm>
          <a:prstGeom prst="rect">
            <a:avLst/>
          </a:prstGeom>
          <a:noFill/>
        </p:spPr>
        <p:txBody>
          <a:bodyPr wrap="square" rtlCol="0">
            <a:spAutoFit/>
          </a:bodyPr>
          <a:p>
            <a:r>
              <a:rPr lang="zh-CN" altLang="en-US" sz="2000" b="1" spc="600" dirty="0">
                <a:solidFill>
                  <a:schemeClr val="bg1"/>
                </a:solidFill>
                <a:latin typeface="微软雅黑" panose="020B0503020204020204" pitchFamily="34" charset="-122"/>
                <a:ea typeface="微软雅黑" panose="020B0503020204020204" pitchFamily="34" charset="-122"/>
              </a:rPr>
              <a:t>书籍（btn_book）</a:t>
            </a:r>
            <a:endParaRPr lang="zh-CN" altLang="en-US" sz="2000" b="1" spc="600" dirty="0">
              <a:solidFill>
                <a:schemeClr val="bg1"/>
              </a:solidFill>
              <a:latin typeface="微软雅黑" panose="020B0503020204020204" pitchFamily="34" charset="-122"/>
              <a:ea typeface="微软雅黑" panose="020B0503020204020204" pitchFamily="34" charset="-122"/>
            </a:endParaRPr>
          </a:p>
        </p:txBody>
      </p:sp>
      <p:sp>
        <p:nvSpPr>
          <p:cNvPr id="4" name="文本框 25"/>
          <p:cNvSpPr txBox="1"/>
          <p:nvPr/>
        </p:nvSpPr>
        <p:spPr>
          <a:xfrm>
            <a:off x="3954145" y="4961255"/>
            <a:ext cx="7265670" cy="737235"/>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sz="1400" dirty="0">
                <a:solidFill>
                  <a:srgbClr val="FFFFFF"/>
                </a:solidFill>
                <a:latin typeface="微软雅黑" panose="020B0503020204020204" pitchFamily="34" charset="-122"/>
                <a:ea typeface="微软雅黑" panose="020B0503020204020204" pitchFamily="34" charset="-122"/>
              </a:rPr>
              <a:t>此组件用于查看用户收到的邮件，玩家可以通过点击信封打开邮件界面进行邮件内容的阅读。</a:t>
            </a:r>
            <a:endParaRPr sz="1400" dirty="0">
              <a:solidFill>
                <a:srgbClr val="FFFFFF"/>
              </a:solidFill>
              <a:latin typeface="微软雅黑" panose="020B0503020204020204" pitchFamily="34" charset="-122"/>
              <a:ea typeface="微软雅黑" panose="020B0503020204020204" pitchFamily="34" charset="-122"/>
            </a:endParaRPr>
          </a:p>
        </p:txBody>
      </p:sp>
      <p:pic>
        <p:nvPicPr>
          <p:cNvPr id="43" name="图片 43"/>
          <p:cNvPicPr>
            <a:picLocks noChangeAspect="1"/>
          </p:cNvPicPr>
          <p:nvPr/>
        </p:nvPicPr>
        <p:blipFill>
          <a:blip r:embed="rId2"/>
          <a:stretch>
            <a:fillRect/>
          </a:stretch>
        </p:blipFill>
        <p:spPr>
          <a:xfrm>
            <a:off x="1383030" y="1817370"/>
            <a:ext cx="1941830" cy="1860550"/>
          </a:xfrm>
          <a:prstGeom prst="rect">
            <a:avLst/>
          </a:prstGeom>
        </p:spPr>
      </p:pic>
      <p:pic>
        <p:nvPicPr>
          <p:cNvPr id="45" name="图片 45"/>
          <p:cNvPicPr>
            <a:picLocks noChangeAspect="1"/>
          </p:cNvPicPr>
          <p:nvPr/>
        </p:nvPicPr>
        <p:blipFill>
          <a:blip r:embed="rId3"/>
          <a:stretch>
            <a:fillRect/>
          </a:stretch>
        </p:blipFill>
        <p:spPr>
          <a:xfrm>
            <a:off x="1383030" y="4410710"/>
            <a:ext cx="1941830" cy="2240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left)">
                                      <p:cBhvr>
                                        <p:cTn id="16" dur="1000"/>
                                        <p:tgtEl>
                                          <p:spTgt spid="96"/>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10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96"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游戏内容详解</a:t>
            </a:r>
            <a:endPar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1010" y="523240"/>
            <a:ext cx="729615" cy="553085"/>
          </a:xfrm>
          <a:prstGeom prst="rect">
            <a:avLst/>
          </a:prstGeom>
          <a:noFill/>
        </p:spPr>
        <p:txBody>
          <a:bodyPr wrap="square" rtlCol="0">
            <a:spAutoFit/>
          </a:bodyPr>
          <a:lstStyle/>
          <a:p>
            <a:pPr algn="ctr" defTabSz="685800"/>
            <a:r>
              <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2.3</a:t>
            </a:r>
            <a:endParaRPr lang="zh-CN" altLang="en-US" sz="3000" dirty="0">
              <a:blipFill dpi="0" rotWithShape="1">
                <a:blip r:embed="rId1">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sp>
        <p:nvSpPr>
          <p:cNvPr id="9" name="文本框 26"/>
          <p:cNvSpPr txBox="1"/>
          <p:nvPr/>
        </p:nvSpPr>
        <p:spPr>
          <a:xfrm>
            <a:off x="2383996" y="1253861"/>
            <a:ext cx="2830942" cy="398780"/>
          </a:xfrm>
          <a:prstGeom prst="rect">
            <a:avLst/>
          </a:prstGeom>
          <a:noFill/>
        </p:spPr>
        <p:txBody>
          <a:bodyPr wrap="square" rtlCol="0">
            <a:spAutoFit/>
          </a:bodyPr>
          <a:lstStyle/>
          <a:p>
            <a:r>
              <a:rPr lang="zh-CN" altLang="en-US" sz="2000" b="1" spc="600" dirty="0" smtClean="0">
                <a:solidFill>
                  <a:srgbClr val="FF5E72"/>
                </a:solidFill>
                <a:latin typeface="微软雅黑" panose="020B0503020204020204" pitchFamily="34" charset="-122"/>
                <a:ea typeface="微软雅黑" panose="020B0503020204020204" pitchFamily="34" charset="-122"/>
              </a:rPr>
              <a:t>邮件界面</a:t>
            </a:r>
            <a:endParaRPr lang="zh-CN" altLang="en-US" sz="2000" b="1" spc="600" dirty="0" smtClean="0">
              <a:solidFill>
                <a:srgbClr val="FF5E72"/>
              </a:solidFill>
              <a:latin typeface="微软雅黑" panose="020B0503020204020204" pitchFamily="34" charset="-122"/>
              <a:ea typeface="微软雅黑" panose="020B0503020204020204" pitchFamily="34" charset="-122"/>
            </a:endParaRPr>
          </a:p>
        </p:txBody>
      </p:sp>
      <p:sp>
        <p:nvSpPr>
          <p:cNvPr id="10" name="文本框 27"/>
          <p:cNvSpPr txBox="1"/>
          <p:nvPr/>
        </p:nvSpPr>
        <p:spPr>
          <a:xfrm>
            <a:off x="2397125" y="1898015"/>
            <a:ext cx="3418840" cy="1706880"/>
          </a:xfrm>
          <a:prstGeom prst="rect">
            <a:avLst/>
          </a:prstGeom>
          <a:noFill/>
        </p:spPr>
        <p:txBody>
          <a:bodyPr wrap="square" rtlCol="0">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此界面为点击了邮件按钮后，加载显示出的邮件内容，用户在这可以看到给自己写信的好友的头像和好友的名字，以及好友给自己写的邮件的标题，点击右侧的按钮可以进入浏览邮件的内容</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14" name="文本框 15"/>
          <p:cNvSpPr txBox="1"/>
          <p:nvPr/>
        </p:nvSpPr>
        <p:spPr>
          <a:xfrm>
            <a:off x="8282567" y="1253861"/>
            <a:ext cx="2820407" cy="398780"/>
          </a:xfrm>
          <a:prstGeom prst="rect">
            <a:avLst/>
          </a:prstGeom>
          <a:noFill/>
        </p:spPr>
        <p:txBody>
          <a:bodyPr wrap="square" rtlCol="0">
            <a:spAutoFit/>
          </a:bodyPr>
          <a:lstStyle/>
          <a:p>
            <a:r>
              <a:rPr lang="zh-CN" altLang="en-US" sz="2000" b="1" spc="600" dirty="0" smtClean="0">
                <a:solidFill>
                  <a:srgbClr val="FFAE4C"/>
                </a:solidFill>
                <a:latin typeface="微软雅黑" panose="020B0503020204020204" pitchFamily="34" charset="-122"/>
                <a:ea typeface="微软雅黑" panose="020B0503020204020204" pitchFamily="34" charset="-122"/>
              </a:rPr>
              <a:t>虚拟物件</a:t>
            </a:r>
            <a:endParaRPr lang="zh-CN" altLang="en-US" sz="2000" b="1" spc="600" dirty="0" smtClean="0">
              <a:solidFill>
                <a:srgbClr val="FFAE4C"/>
              </a:solidFill>
              <a:latin typeface="微软雅黑" panose="020B0503020204020204" pitchFamily="34" charset="-122"/>
              <a:ea typeface="微软雅黑" panose="020B0503020204020204" pitchFamily="34" charset="-122"/>
            </a:endParaRPr>
          </a:p>
        </p:txBody>
      </p:sp>
      <p:sp>
        <p:nvSpPr>
          <p:cNvPr id="15" name="文本框 16"/>
          <p:cNvSpPr txBox="1"/>
          <p:nvPr/>
        </p:nvSpPr>
        <p:spPr>
          <a:xfrm>
            <a:off x="8282305" y="1852295"/>
            <a:ext cx="3425825" cy="1706880"/>
          </a:xfrm>
          <a:prstGeom prst="rect">
            <a:avLst/>
          </a:prstGeom>
          <a:noFill/>
        </p:spPr>
        <p:txBody>
          <a:bodyPr wrap="square" rtlCol="0">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此界面用于显示用户已拥有的道具和未解锁的道具，道具作为个体显示在货架上。未解锁的道具会以上锁的形式展示，用户通过点击未解锁的道具可以使用游戏内的虚拟金币购买解锁道具。</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19" name="文本框 36"/>
          <p:cNvSpPr txBox="1"/>
          <p:nvPr/>
        </p:nvSpPr>
        <p:spPr>
          <a:xfrm>
            <a:off x="5815691" y="4136982"/>
            <a:ext cx="2871744" cy="398780"/>
          </a:xfrm>
          <a:prstGeom prst="rect">
            <a:avLst/>
          </a:prstGeom>
          <a:noFill/>
        </p:spPr>
        <p:txBody>
          <a:bodyPr wrap="square" rtlCol="0">
            <a:spAutoFit/>
          </a:bodyPr>
          <a:lstStyle/>
          <a:p>
            <a:r>
              <a:rPr lang="zh-CN" altLang="en-US" sz="2000" b="1" spc="600" dirty="0">
                <a:solidFill>
                  <a:srgbClr val="AEBD72"/>
                </a:solidFill>
                <a:latin typeface="微软雅黑" panose="020B0503020204020204" pitchFamily="34" charset="-122"/>
                <a:ea typeface="微软雅黑" panose="020B0503020204020204" pitchFamily="34" charset="-122"/>
              </a:rPr>
              <a:t>明信片界面</a:t>
            </a:r>
            <a:endParaRPr lang="zh-CN" altLang="en-US" sz="2000" b="1" spc="600" dirty="0">
              <a:solidFill>
                <a:srgbClr val="AEBD72"/>
              </a:solidFill>
              <a:latin typeface="微软雅黑" panose="020B0503020204020204" pitchFamily="34" charset="-122"/>
              <a:ea typeface="微软雅黑" panose="020B0503020204020204" pitchFamily="34" charset="-122"/>
            </a:endParaRPr>
          </a:p>
        </p:txBody>
      </p:sp>
      <p:sp>
        <p:nvSpPr>
          <p:cNvPr id="20" name="文本框 37"/>
          <p:cNvSpPr txBox="1"/>
          <p:nvPr/>
        </p:nvSpPr>
        <p:spPr>
          <a:xfrm>
            <a:off x="5815692" y="4638777"/>
            <a:ext cx="3397598" cy="1060450"/>
          </a:xfrm>
          <a:prstGeom prst="rect">
            <a:avLst/>
          </a:prstGeom>
          <a:noFill/>
        </p:spPr>
        <p:txBody>
          <a:bodyPr wrap="square" rtlCol="0">
            <a:spAutoFit/>
          </a:bodyPr>
          <a:lstStyle/>
          <a:p>
            <a:pPr>
              <a:lnSpc>
                <a:spcPct val="150000"/>
              </a:lnSpc>
            </a:pPr>
            <a:r>
              <a:rPr sz="1400" dirty="0">
                <a:solidFill>
                  <a:srgbClr val="FFFFFF"/>
                </a:solidFill>
                <a:latin typeface="微软雅黑" panose="020B0503020204020204" pitchFamily="34" charset="-122"/>
                <a:ea typeface="微软雅黑" panose="020B0503020204020204" pitchFamily="34" charset="-122"/>
              </a:rPr>
              <a:t>用户通过达成游戏里程杯、参加活动获得的纪念意义的明信片展示在这。显示明信片的内容，供用户收集观赏。</a:t>
            </a:r>
            <a:endParaRPr sz="1400" dirty="0">
              <a:solidFill>
                <a:srgbClr val="FFFFFF"/>
              </a:solidFill>
              <a:latin typeface="微软雅黑" panose="020B0503020204020204" pitchFamily="34" charset="-122"/>
              <a:ea typeface="微软雅黑" panose="020B0503020204020204" pitchFamily="34" charset="-122"/>
            </a:endParaRPr>
          </a:p>
        </p:txBody>
      </p:sp>
      <p:pic>
        <p:nvPicPr>
          <p:cNvPr id="40" name="图片 40"/>
          <p:cNvPicPr>
            <a:picLocks noChangeAspect="1"/>
          </p:cNvPicPr>
          <p:nvPr/>
        </p:nvPicPr>
        <p:blipFill>
          <a:blip r:embed="rId2"/>
          <a:stretch>
            <a:fillRect/>
          </a:stretch>
        </p:blipFill>
        <p:spPr>
          <a:xfrm>
            <a:off x="411480" y="1254125"/>
            <a:ext cx="1831975" cy="2404745"/>
          </a:xfrm>
          <a:prstGeom prst="rect">
            <a:avLst/>
          </a:prstGeom>
        </p:spPr>
      </p:pic>
      <p:pic>
        <p:nvPicPr>
          <p:cNvPr id="49" name="图片 49"/>
          <p:cNvPicPr>
            <a:picLocks noChangeAspect="1"/>
          </p:cNvPicPr>
          <p:nvPr/>
        </p:nvPicPr>
        <p:blipFill>
          <a:blip r:embed="rId3"/>
          <a:stretch>
            <a:fillRect/>
          </a:stretch>
        </p:blipFill>
        <p:spPr>
          <a:xfrm>
            <a:off x="5815965" y="1254125"/>
            <a:ext cx="2371090" cy="2350770"/>
          </a:xfrm>
          <a:prstGeom prst="rect">
            <a:avLst/>
          </a:prstGeom>
        </p:spPr>
      </p:pic>
      <p:pic>
        <p:nvPicPr>
          <p:cNvPr id="52" name="图片 52"/>
          <p:cNvPicPr>
            <a:picLocks noChangeAspect="1"/>
          </p:cNvPicPr>
          <p:nvPr/>
        </p:nvPicPr>
        <p:blipFill>
          <a:blip r:embed="rId4"/>
          <a:stretch>
            <a:fillRect/>
          </a:stretch>
        </p:blipFill>
        <p:spPr>
          <a:xfrm>
            <a:off x="2683510" y="4133850"/>
            <a:ext cx="2846705" cy="2069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1000"/>
                                        <p:tgtEl>
                                          <p:spTgt spid="9"/>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10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childTnLst>
                          </p:cTn>
                        </p:par>
                        <p:par>
                          <p:cTn id="35" fill="hold">
                            <p:stCondLst>
                              <p:cond delay="5000"/>
                            </p:stCondLst>
                            <p:childTnLst>
                              <p:par>
                                <p:cTn id="36" presetID="22" presetClass="entr" presetSubtype="8"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1000"/>
                                        <p:tgtEl>
                                          <p:spTgt spid="19"/>
                                        </p:tgtEl>
                                      </p:cBhvr>
                                    </p:animEffect>
                                  </p:childTnLst>
                                </p:cTn>
                              </p:par>
                            </p:childTnLst>
                          </p:cTn>
                        </p:par>
                        <p:par>
                          <p:cTn id="39" fill="hold">
                            <p:stCondLst>
                              <p:cond delay="6000"/>
                            </p:stCondLst>
                            <p:childTnLst>
                              <p:par>
                                <p:cTn id="40" presetID="22" presetClass="entr" presetSubtype="8"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10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0" grpId="0"/>
      <p:bldP spid="14" grpId="0"/>
      <p:bldP spid="15"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游戏开发界面</a:t>
            </a:r>
            <a:endPar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1010" y="523240"/>
            <a:ext cx="736600" cy="553085"/>
          </a:xfrm>
          <a:prstGeom prst="rect">
            <a:avLst/>
          </a:prstGeom>
          <a:noFill/>
        </p:spPr>
        <p:txBody>
          <a:bodyPr wrap="square" rtlCol="0">
            <a:spAutoFit/>
          </a:bodyPr>
          <a:lstStyle/>
          <a:p>
            <a:pPr algn="ctr" defTabSz="685800"/>
            <a:r>
              <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2.4</a:t>
            </a:r>
            <a:endParaRPr lang="zh-CN" altLang="en-US" sz="3000" dirty="0">
              <a:blipFill dpi="0" rotWithShape="1">
                <a:blip r:embed="rId1">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pic>
        <p:nvPicPr>
          <p:cNvPr id="2" name="图片 14"/>
          <p:cNvPicPr>
            <a:picLocks noChangeAspect="1"/>
          </p:cNvPicPr>
          <p:nvPr/>
        </p:nvPicPr>
        <p:blipFill>
          <a:blip r:embed="rId2"/>
          <a:stretch>
            <a:fillRect/>
          </a:stretch>
        </p:blipFill>
        <p:spPr>
          <a:xfrm>
            <a:off x="450850" y="2272665"/>
            <a:ext cx="6017260" cy="3271520"/>
          </a:xfrm>
          <a:prstGeom prst="rect">
            <a:avLst/>
          </a:prstGeom>
        </p:spPr>
      </p:pic>
      <p:sp>
        <p:nvSpPr>
          <p:cNvPr id="96" name="文本框 25"/>
          <p:cNvSpPr txBox="1"/>
          <p:nvPr/>
        </p:nvSpPr>
        <p:spPr>
          <a:xfrm>
            <a:off x="6656705" y="3216275"/>
            <a:ext cx="5279390" cy="1383665"/>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sz="1400" dirty="0">
                <a:solidFill>
                  <a:srgbClr val="FFFFFF"/>
                </a:solidFill>
                <a:latin typeface="微软雅黑" panose="020B0503020204020204" pitchFamily="34" charset="-122"/>
                <a:ea typeface="微软雅黑" panose="020B0503020204020204" pitchFamily="34" charset="-122"/>
              </a:rPr>
              <a:t>实现了主要的四个游戏场景，通过给场景内增加编辑节点，实现游戏内容的添加。通过编写JavaScript文件，并挂载JavaScript文件到节点上，调用JavaScript文件实现了节点之间的相互作用，从而实现了设计的游戏内容。</a:t>
            </a:r>
            <a:endParaRPr sz="1400" dirty="0">
              <a:solidFill>
                <a:srgbClr val="FFFFFF"/>
              </a:solidFill>
              <a:latin typeface="微软雅黑" panose="020B0503020204020204" pitchFamily="34" charset="-122"/>
              <a:ea typeface="微软雅黑" panose="020B0503020204020204" pitchFamily="34" charset="-122"/>
            </a:endParaRPr>
          </a:p>
        </p:txBody>
      </p:sp>
      <p:sp>
        <p:nvSpPr>
          <p:cNvPr id="4" name="文本框 25"/>
          <p:cNvSpPr txBox="1"/>
          <p:nvPr/>
        </p:nvSpPr>
        <p:spPr>
          <a:xfrm>
            <a:off x="1963420" y="1518285"/>
            <a:ext cx="2992755" cy="414020"/>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lang="zh-CN" sz="1400" dirty="0">
                <a:solidFill>
                  <a:srgbClr val="FFFFFF"/>
                </a:solidFill>
                <a:latin typeface="微软雅黑" panose="020B0503020204020204" pitchFamily="34" charset="-122"/>
                <a:ea typeface="微软雅黑" panose="020B0503020204020204" pitchFamily="34" charset="-122"/>
              </a:rPr>
              <a:t>使用</a:t>
            </a:r>
            <a:r>
              <a:rPr lang="en-US" altLang="zh-CN" sz="1400" dirty="0">
                <a:solidFill>
                  <a:srgbClr val="FFFFFF"/>
                </a:solidFill>
                <a:latin typeface="微软雅黑" panose="020B0503020204020204" pitchFamily="34" charset="-122"/>
                <a:ea typeface="微软雅黑" panose="020B0503020204020204" pitchFamily="34" charset="-122"/>
              </a:rPr>
              <a:t>Cocos Creator</a:t>
            </a:r>
            <a:r>
              <a:rPr lang="zh-CN" altLang="en-US" sz="1400" dirty="0">
                <a:solidFill>
                  <a:srgbClr val="FFFFFF"/>
                </a:solidFill>
                <a:latin typeface="微软雅黑" panose="020B0503020204020204" pitchFamily="34" charset="-122"/>
                <a:ea typeface="微软雅黑" panose="020B0503020204020204" pitchFamily="34" charset="-122"/>
              </a:rPr>
              <a:t>引擎开发</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wipe(left)">
                                      <p:cBhvr>
                                        <p:cTn id="23"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1" cstate="print"/>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9547" y="4453555"/>
            <a:ext cx="3275778" cy="2150804"/>
          </a:xfrm>
          <a:prstGeom prst="rect">
            <a:avLst/>
          </a:prstGeom>
        </p:spPr>
      </p:pic>
      <p:sp>
        <p:nvSpPr>
          <p:cNvPr id="6" name="文本框 10"/>
          <p:cNvSpPr txBox="1"/>
          <p:nvPr/>
        </p:nvSpPr>
        <p:spPr>
          <a:xfrm>
            <a:off x="1040843" y="2389469"/>
            <a:ext cx="8779145" cy="1183640"/>
          </a:xfrm>
          <a:prstGeom prst="rect">
            <a:avLst/>
          </a:prstGeom>
          <a:noFill/>
        </p:spPr>
        <p:txBody>
          <a:bodyPr wrap="square" rtlCol="0">
            <a:spAutoFit/>
          </a:bodyPr>
          <a:lstStyle/>
          <a:p>
            <a:pPr algn="ctr"/>
            <a:r>
              <a:rPr lang="zh-CN" altLang="en-US" sz="7100" dirty="0" smtClean="0">
                <a:blipFill dpi="0" rotWithShape="1">
                  <a:blip r:embed="rId3">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感谢您的观看</a:t>
            </a:r>
            <a:endParaRPr lang="zh-CN" altLang="en-US" sz="7100" dirty="0" smtClean="0">
              <a:blipFill dpi="0" rotWithShape="1">
                <a:blip r:embed="rId3">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grpSp>
        <p:nvGrpSpPr>
          <p:cNvPr id="7" name="组合 6"/>
          <p:cNvGrpSpPr/>
          <p:nvPr/>
        </p:nvGrpSpPr>
        <p:grpSpPr>
          <a:xfrm>
            <a:off x="1401291" y="3742191"/>
            <a:ext cx="8048070" cy="169480"/>
            <a:chOff x="2804139" y="4450981"/>
            <a:chExt cx="7078926" cy="223552"/>
          </a:xfrm>
        </p:grpSpPr>
        <p:sp>
          <p:nvSpPr>
            <p:cNvPr id="8"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9"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pic>
        <p:nvPicPr>
          <p:cNvPr id="15" name="图片 14"/>
          <p:cNvPicPr>
            <a:picLocks noChangeAspect="1"/>
          </p:cNvPicPr>
          <p:nvPr/>
        </p:nvPicPr>
        <p:blipFill>
          <a:blip r:embed="rId4" cstate="print"/>
          <a:stretch>
            <a:fillRect/>
          </a:stretch>
        </p:blipFill>
        <p:spPr>
          <a:xfrm rot="2249058" flipV="1">
            <a:off x="9392315" y="2509336"/>
            <a:ext cx="561484" cy="1373267"/>
          </a:xfrm>
          <a:prstGeom prst="rect">
            <a:avLst/>
          </a:prstGeom>
        </p:spPr>
      </p:pic>
      <p:sp>
        <p:nvSpPr>
          <p:cNvPr id="20" name="文本框 37"/>
          <p:cNvSpPr txBox="1"/>
          <p:nvPr/>
        </p:nvSpPr>
        <p:spPr>
          <a:xfrm>
            <a:off x="6407785" y="4082415"/>
            <a:ext cx="2810510" cy="414020"/>
          </a:xfrm>
          <a:prstGeom prst="rect">
            <a:avLst/>
          </a:prstGeom>
          <a:noFill/>
        </p:spPr>
        <p:txBody>
          <a:bodyPr wrap="square" rtlCol="0">
            <a:spAutoFit/>
          </a:bodyPr>
          <a:p>
            <a:pPr>
              <a:lnSpc>
                <a:spcPct val="150000"/>
              </a:lnSpc>
            </a:pPr>
            <a:r>
              <a:rPr lang="zh-CN" sz="1400" dirty="0">
                <a:solidFill>
                  <a:srgbClr val="FFFFFF"/>
                </a:solidFill>
                <a:latin typeface="微软雅黑" panose="020B0503020204020204" pitchFamily="34" charset="-122"/>
                <a:ea typeface="微软雅黑" panose="020B0503020204020204" pitchFamily="34" charset="-122"/>
              </a:rPr>
              <a:t>具体</a:t>
            </a:r>
            <a:r>
              <a:rPr lang="zh-CN" sz="1400" dirty="0">
                <a:solidFill>
                  <a:srgbClr val="FFFFFF"/>
                </a:solidFill>
                <a:latin typeface="微软雅黑" panose="020B0503020204020204" pitchFamily="34" charset="-122"/>
                <a:ea typeface="微软雅黑" panose="020B0503020204020204" pitchFamily="34" charset="-122"/>
              </a:rPr>
              <a:t>内容请见《项目详细方案</a:t>
            </a:r>
            <a:r>
              <a:rPr lang="zh-CN" sz="1400" dirty="0">
                <a:solidFill>
                  <a:srgbClr val="FFFFFF"/>
                </a:solidFill>
                <a:latin typeface="微软雅黑" panose="020B0503020204020204" pitchFamily="34" charset="-122"/>
                <a:ea typeface="微软雅黑" panose="020B0503020204020204" pitchFamily="34" charset="-122"/>
              </a:rPr>
              <a:t>》</a:t>
            </a:r>
            <a:endParaRPr lang="zh-CN" sz="14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528" fill="hold" grpId="0" nodeType="afterEffect">
                                  <p:stCondLst>
                                    <p:cond delay="0"/>
                                  </p:stCondLst>
                                  <p:iterate type="lt">
                                    <p:tmPct val="15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ppt_x</p:attrName>
                                        </p:attrNameLst>
                                      </p:cBhvr>
                                      <p:tavLst>
                                        <p:tav tm="0">
                                          <p:val>
                                            <p:fltVal val="0.5"/>
                                          </p:val>
                                        </p:tav>
                                        <p:tav tm="100000">
                                          <p:val>
                                            <p:strVal val="#ppt_x"/>
                                          </p:val>
                                        </p:tav>
                                      </p:tavLst>
                                    </p:anim>
                                    <p:anim calcmode="lin" valueType="num">
                                      <p:cBhvr>
                                        <p:cTn id="16" dur="500" fill="hold"/>
                                        <p:tgtEl>
                                          <p:spTgt spid="6"/>
                                        </p:tgtEl>
                                        <p:attrNameLst>
                                          <p:attrName>ppt_y</p:attrName>
                                        </p:attrNameLst>
                                      </p:cBhvr>
                                      <p:tavLst>
                                        <p:tav tm="0">
                                          <p:val>
                                            <p:fltVal val="0.5"/>
                                          </p:val>
                                        </p:tav>
                                        <p:tav tm="100000">
                                          <p:val>
                                            <p:strVal val="#ppt_y"/>
                                          </p:val>
                                        </p:tav>
                                      </p:tavLst>
                                    </p:anim>
                                  </p:childTnLst>
                                </p:cTn>
                              </p:par>
                            </p:childTnLst>
                          </p:cTn>
                        </p:par>
                        <p:par>
                          <p:cTn id="17" fill="hold">
                            <p:stCondLst>
                              <p:cond delay="875"/>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42" presetClass="path" presetSubtype="0" accel="50000" decel="50000" fill="hold" nodeType="withEffect">
                                  <p:stCondLst>
                                    <p:cond delay="0"/>
                                  </p:stCondLst>
                                  <p:childTnLst>
                                    <p:animMotion origin="layout" path="M -2.82479E-6 1.9519E-6 L -0.66805 0.00601 " pathEditMode="relative" rAng="0" ptsTypes="AA">
                                      <p:cBhvr>
                                        <p:cTn id="25" dur="2000" spd="-100000" fill="hold"/>
                                        <p:tgtEl>
                                          <p:spTgt spid="15"/>
                                        </p:tgtEl>
                                        <p:attrNameLst>
                                          <p:attrName>ppt_x</p:attrName>
                                          <p:attrName>ppt_y</p:attrName>
                                        </p:attrNameLst>
                                      </p:cBhvr>
                                      <p:rCtr x="-33403" y="301"/>
                                    </p:animMotion>
                                  </p:childTnLst>
                                </p:cTn>
                              </p:par>
                            </p:childTnLst>
                          </p:cTn>
                        </p:par>
                        <p:par>
                          <p:cTn id="26" fill="hold">
                            <p:stCondLst>
                              <p:cond delay="1375"/>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
          <p:cNvSpPr txBox="1"/>
          <p:nvPr/>
        </p:nvSpPr>
        <p:spPr>
          <a:xfrm>
            <a:off x="4624079" y="1108630"/>
            <a:ext cx="644323" cy="523220"/>
          </a:xfrm>
          <a:prstGeom prst="rect">
            <a:avLst/>
          </a:prstGeom>
          <a:noFill/>
        </p:spPr>
        <p:txBody>
          <a:bodyPr wrap="square" rtlCol="0">
            <a:spAutoFit/>
          </a:bodyPr>
          <a:lstStyle/>
          <a:p>
            <a:pPr algn="ctr"/>
            <a:r>
              <a:rPr lang="en-US" altLang="zh-CN" sz="28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rPr>
              <a:t>01 </a:t>
            </a:r>
            <a:endParaRPr lang="zh-CN" altLang="en-US" sz="28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2" name="直接连接符 101"/>
          <p:cNvCxnSpPr/>
          <p:nvPr/>
        </p:nvCxnSpPr>
        <p:spPr>
          <a:xfrm>
            <a:off x="5340593" y="1140490"/>
            <a:ext cx="0" cy="43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文本框 3"/>
          <p:cNvSpPr txBox="1"/>
          <p:nvPr/>
        </p:nvSpPr>
        <p:spPr>
          <a:xfrm>
            <a:off x="5446765" y="1118685"/>
            <a:ext cx="3386424" cy="460375"/>
          </a:xfrm>
          <a:prstGeom prst="rect">
            <a:avLst/>
          </a:prstGeom>
          <a:noFill/>
        </p:spPr>
        <p:txBody>
          <a:bodyPr wrap="square" rtlCol="0">
            <a:spAutoFit/>
          </a:bodyPr>
          <a:lstStyle/>
          <a:p>
            <a:r>
              <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选题背景及概述</a:t>
            </a:r>
            <a:endPar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04" name="文本框 4"/>
          <p:cNvSpPr txBox="1"/>
          <p:nvPr/>
        </p:nvSpPr>
        <p:spPr>
          <a:xfrm>
            <a:off x="4624079" y="3415006"/>
            <a:ext cx="644323" cy="523220"/>
          </a:xfrm>
          <a:prstGeom prst="rect">
            <a:avLst/>
          </a:prstGeom>
          <a:noFill/>
        </p:spPr>
        <p:txBody>
          <a:bodyPr wrap="square" rtlCol="0">
            <a:spAutoFit/>
          </a:bodyPr>
          <a:lstStyle/>
          <a:p>
            <a:pPr algn="ctr"/>
            <a:r>
              <a:rPr lang="en-US" altLang="zh-CN" sz="28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02 </a:t>
            </a:r>
            <a:endParaRPr lang="zh-CN" altLang="en-US" sz="28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5" name="直接连接符 104"/>
          <p:cNvCxnSpPr/>
          <p:nvPr/>
        </p:nvCxnSpPr>
        <p:spPr>
          <a:xfrm>
            <a:off x="5340593" y="3446866"/>
            <a:ext cx="0" cy="432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文本框 6"/>
          <p:cNvSpPr txBox="1"/>
          <p:nvPr/>
        </p:nvSpPr>
        <p:spPr>
          <a:xfrm>
            <a:off x="5446765" y="3425061"/>
            <a:ext cx="3386424" cy="460375"/>
          </a:xfrm>
          <a:prstGeom prst="rect">
            <a:avLst/>
          </a:prstGeom>
          <a:noFill/>
        </p:spPr>
        <p:txBody>
          <a:bodyPr wrap="square" rtlCol="0">
            <a:spAutoFit/>
          </a:bodyPr>
          <a:lstStyle/>
          <a:p>
            <a:r>
              <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游戏设计与开发</a:t>
            </a:r>
            <a:endPar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113" name="直接连接符 112"/>
          <p:cNvCxnSpPr/>
          <p:nvPr/>
        </p:nvCxnSpPr>
        <p:spPr>
          <a:xfrm>
            <a:off x="8695684" y="1356490"/>
            <a:ext cx="1584000"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4" name="文本框 18"/>
          <p:cNvSpPr txBox="1"/>
          <p:nvPr/>
        </p:nvSpPr>
        <p:spPr>
          <a:xfrm>
            <a:off x="10304131" y="1139310"/>
            <a:ext cx="818494" cy="400110"/>
          </a:xfrm>
          <a:prstGeom prst="rect">
            <a:avLst/>
          </a:prstGeom>
          <a:noFill/>
        </p:spPr>
        <p:txBody>
          <a:bodyPr wrap="square" rtlCol="0">
            <a:spAutoFit/>
          </a:bodyPr>
          <a:lstStyle/>
          <a:p>
            <a:r>
              <a:rPr lang="en-US" altLang="zh-CN" sz="2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rPr>
              <a:t>P03 </a:t>
            </a:r>
            <a:endPar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5" name="文本框 19"/>
          <p:cNvSpPr txBox="1"/>
          <p:nvPr/>
        </p:nvSpPr>
        <p:spPr>
          <a:xfrm>
            <a:off x="10304131" y="3445686"/>
            <a:ext cx="818494" cy="398780"/>
          </a:xfrm>
          <a:prstGeom prst="rect">
            <a:avLst/>
          </a:prstGeom>
          <a:noFill/>
        </p:spPr>
        <p:txBody>
          <a:bodyPr wrap="square" rtlCol="0">
            <a:spAutoFit/>
          </a:bodyPr>
          <a:lstStyle/>
          <a:p>
            <a:r>
              <a:rPr lang="en-US" altLang="zh-CN" sz="20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P08</a:t>
            </a:r>
            <a:endParaRPr lang="zh-CN" altLang="en-US" sz="20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8" name="直接连接符 117"/>
          <p:cNvCxnSpPr/>
          <p:nvPr/>
        </p:nvCxnSpPr>
        <p:spPr>
          <a:xfrm>
            <a:off x="8695684" y="3687436"/>
            <a:ext cx="158400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80" name="MH_Others_1"/>
          <p:cNvSpPr/>
          <p:nvPr>
            <p:custDataLst>
              <p:tags r:id="rId3"/>
            </p:custDataLst>
          </p:nvPr>
        </p:nvSpPr>
        <p:spPr>
          <a:xfrm>
            <a:off x="1765065" y="2663465"/>
            <a:ext cx="1618180" cy="493358"/>
          </a:xfrm>
          <a:prstGeom prst="rect">
            <a:avLst/>
          </a:prstGeom>
        </p:spPr>
        <p:txBody>
          <a:bodyPr wrap="none" anchor="ctr" anchorCtr="0">
            <a:noAutofit/>
          </a:bodyPr>
          <a:lstStyle/>
          <a:p>
            <a:pPr algn="ctr">
              <a:defRPr/>
            </a:pPr>
            <a:r>
              <a:rPr lang="en-US" altLang="zh-CN" sz="2000" b="1" spc="500" dirty="0">
                <a:solidFill>
                  <a:srgbClr val="FFC000"/>
                </a:solidFill>
                <a:latin typeface="微软雅黑" panose="020B0503020204020204" pitchFamily="34" charset="-122"/>
                <a:ea typeface="微软雅黑" panose="020B0503020204020204" pitchFamily="34" charset="-122"/>
              </a:rPr>
              <a:t>CONTENTS</a:t>
            </a:r>
            <a:endParaRPr lang="zh-CN" altLang="en-US" sz="2000" b="1" spc="500" dirty="0">
              <a:solidFill>
                <a:srgbClr val="FFC000"/>
              </a:solidFill>
              <a:latin typeface="微软雅黑" panose="020B0503020204020204" pitchFamily="34" charset="-122"/>
              <a:ea typeface="微软雅黑" panose="020B0503020204020204" pitchFamily="34" charset="-122"/>
            </a:endParaRPr>
          </a:p>
        </p:txBody>
      </p:sp>
      <p:sp>
        <p:nvSpPr>
          <p:cNvPr id="581" name="MH_Others_2"/>
          <p:cNvSpPr txBox="1">
            <a:spLocks noChangeArrowheads="1"/>
          </p:cNvSpPr>
          <p:nvPr>
            <p:custDataLst>
              <p:tags r:id="rId4"/>
            </p:custDataLst>
          </p:nvPr>
        </p:nvSpPr>
        <p:spPr bwMode="auto">
          <a:xfrm>
            <a:off x="1406239" y="1517795"/>
            <a:ext cx="237743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endParaRPr lang="zh-CN" altLang="en-US" sz="8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82" name="图片 5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6241" y="3536653"/>
            <a:ext cx="2802290" cy="1941230"/>
          </a:xfrm>
          <a:prstGeom prst="rect">
            <a:avLst/>
          </a:prstGeom>
        </p:spPr>
      </p:pic>
      <p:sp>
        <p:nvSpPr>
          <p:cNvPr id="2" name="文本框 1"/>
          <p:cNvSpPr txBox="1"/>
          <p:nvPr/>
        </p:nvSpPr>
        <p:spPr>
          <a:xfrm>
            <a:off x="4802514" y="1633775"/>
            <a:ext cx="644323" cy="521970"/>
          </a:xfrm>
          <a:prstGeom prst="rect">
            <a:avLst/>
          </a:prstGeom>
          <a:noFill/>
        </p:spPr>
        <p:txBody>
          <a:bodyPr wrap="square" rtlCol="0">
            <a:spAutoFit/>
          </a:bodyPr>
          <a:p>
            <a:pPr algn="ctr"/>
            <a:r>
              <a:rPr lang="en-US" altLang="zh-CN" sz="28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rPr>
              <a:t>1.1 </a:t>
            </a:r>
            <a:endParaRPr lang="zh-CN" altLang="en-US" sz="28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3" name="文本框 3"/>
          <p:cNvSpPr txBox="1"/>
          <p:nvPr/>
        </p:nvSpPr>
        <p:spPr>
          <a:xfrm>
            <a:off x="5447030" y="1664335"/>
            <a:ext cx="2667000" cy="460375"/>
          </a:xfrm>
          <a:prstGeom prst="rect">
            <a:avLst/>
          </a:prstGeom>
          <a:noFill/>
        </p:spPr>
        <p:txBody>
          <a:bodyPr wrap="square" rtlCol="0">
            <a:spAutoFit/>
          </a:bodyPr>
          <a:p>
            <a:r>
              <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社会背景</a:t>
            </a:r>
            <a:endPar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4" name="文本框 3"/>
          <p:cNvSpPr txBox="1"/>
          <p:nvPr/>
        </p:nvSpPr>
        <p:spPr>
          <a:xfrm>
            <a:off x="4802514" y="2205910"/>
            <a:ext cx="644323" cy="521970"/>
          </a:xfrm>
          <a:prstGeom prst="rect">
            <a:avLst/>
          </a:prstGeom>
          <a:noFill/>
        </p:spPr>
        <p:txBody>
          <a:bodyPr wrap="square" rtlCol="0">
            <a:spAutoFit/>
          </a:bodyPr>
          <a:p>
            <a:pPr algn="ctr"/>
            <a:r>
              <a:rPr lang="en-US" altLang="zh-CN" sz="28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rPr>
              <a:t>1.2</a:t>
            </a:r>
            <a:endParaRPr lang="zh-CN" altLang="en-US" sz="28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5" name="文本框 3"/>
          <p:cNvSpPr txBox="1"/>
          <p:nvPr/>
        </p:nvSpPr>
        <p:spPr>
          <a:xfrm>
            <a:off x="5447030" y="2237105"/>
            <a:ext cx="2667000" cy="460375"/>
          </a:xfrm>
          <a:prstGeom prst="rect">
            <a:avLst/>
          </a:prstGeom>
          <a:noFill/>
        </p:spPr>
        <p:txBody>
          <a:bodyPr wrap="square" rtlCol="0">
            <a:spAutoFit/>
          </a:bodyPr>
          <a:p>
            <a:r>
              <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技术背景</a:t>
            </a:r>
            <a:endPar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6" name="文本框 5"/>
          <p:cNvSpPr txBox="1"/>
          <p:nvPr/>
        </p:nvSpPr>
        <p:spPr>
          <a:xfrm>
            <a:off x="4802514" y="2783760"/>
            <a:ext cx="644323" cy="521970"/>
          </a:xfrm>
          <a:prstGeom prst="rect">
            <a:avLst/>
          </a:prstGeom>
          <a:noFill/>
        </p:spPr>
        <p:txBody>
          <a:bodyPr wrap="square" rtlCol="0">
            <a:spAutoFit/>
          </a:bodyPr>
          <a:p>
            <a:pPr algn="ctr"/>
            <a:r>
              <a:rPr lang="en-US" altLang="zh-CN" sz="28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rPr>
              <a:t>1.3</a:t>
            </a:r>
            <a:endParaRPr lang="zh-CN" altLang="en-US" sz="28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7" name="文本框 3"/>
          <p:cNvSpPr txBox="1"/>
          <p:nvPr/>
        </p:nvSpPr>
        <p:spPr>
          <a:xfrm>
            <a:off x="5447030" y="2814955"/>
            <a:ext cx="2667000" cy="460375"/>
          </a:xfrm>
          <a:prstGeom prst="rect">
            <a:avLst/>
          </a:prstGeom>
          <a:noFill/>
        </p:spPr>
        <p:txBody>
          <a:bodyPr wrap="square" rtlCol="0">
            <a:spAutoFit/>
          </a:bodyPr>
          <a:p>
            <a:r>
              <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产品特点</a:t>
            </a:r>
            <a:endPar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0" name="文本框 4"/>
          <p:cNvSpPr txBox="1"/>
          <p:nvPr/>
        </p:nvSpPr>
        <p:spPr>
          <a:xfrm>
            <a:off x="4820285" y="3937635"/>
            <a:ext cx="609600" cy="521970"/>
          </a:xfrm>
          <a:prstGeom prst="rect">
            <a:avLst/>
          </a:prstGeom>
          <a:noFill/>
        </p:spPr>
        <p:txBody>
          <a:bodyPr wrap="square" rtlCol="0">
            <a:spAutoFit/>
          </a:bodyPr>
          <a:p>
            <a:pPr algn="ctr"/>
            <a:r>
              <a:rPr lang="en-US" altLang="zh-CN" sz="28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2.1 </a:t>
            </a:r>
            <a:endParaRPr lang="zh-CN" altLang="en-US" sz="28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2" name="文本框 6"/>
          <p:cNvSpPr txBox="1"/>
          <p:nvPr/>
        </p:nvSpPr>
        <p:spPr>
          <a:xfrm>
            <a:off x="5446765" y="3968621"/>
            <a:ext cx="3386424" cy="460375"/>
          </a:xfrm>
          <a:prstGeom prst="rect">
            <a:avLst/>
          </a:prstGeom>
          <a:noFill/>
        </p:spPr>
        <p:txBody>
          <a:bodyPr wrap="square" rtlCol="0">
            <a:spAutoFit/>
          </a:bodyPr>
          <a:p>
            <a:r>
              <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创意描述</a:t>
            </a:r>
            <a:endPar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3" name="文本框 4"/>
          <p:cNvSpPr txBox="1"/>
          <p:nvPr/>
        </p:nvSpPr>
        <p:spPr>
          <a:xfrm>
            <a:off x="4802514" y="4429736"/>
            <a:ext cx="644323" cy="521970"/>
          </a:xfrm>
          <a:prstGeom prst="rect">
            <a:avLst/>
          </a:prstGeom>
          <a:noFill/>
        </p:spPr>
        <p:txBody>
          <a:bodyPr wrap="square" rtlCol="0">
            <a:spAutoFit/>
          </a:bodyPr>
          <a:p>
            <a:pPr algn="ctr"/>
            <a:r>
              <a:rPr lang="en-US" altLang="zh-CN" sz="28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2.2 </a:t>
            </a:r>
            <a:endParaRPr lang="zh-CN" altLang="en-US" sz="28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4" name="文本框 6"/>
          <p:cNvSpPr txBox="1"/>
          <p:nvPr/>
        </p:nvSpPr>
        <p:spPr>
          <a:xfrm>
            <a:off x="5446765" y="4491226"/>
            <a:ext cx="3386424" cy="460375"/>
          </a:xfrm>
          <a:prstGeom prst="rect">
            <a:avLst/>
          </a:prstGeom>
          <a:noFill/>
        </p:spPr>
        <p:txBody>
          <a:bodyPr wrap="square" rtlCol="0">
            <a:spAutoFit/>
          </a:bodyPr>
          <a:p>
            <a:r>
              <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游戏界面设计</a:t>
            </a:r>
            <a:endPar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5" name="文本框 4"/>
          <p:cNvSpPr txBox="1"/>
          <p:nvPr/>
        </p:nvSpPr>
        <p:spPr>
          <a:xfrm>
            <a:off x="4844424" y="4951071"/>
            <a:ext cx="644323" cy="521970"/>
          </a:xfrm>
          <a:prstGeom prst="rect">
            <a:avLst/>
          </a:prstGeom>
          <a:noFill/>
        </p:spPr>
        <p:txBody>
          <a:bodyPr wrap="square" rtlCol="0">
            <a:spAutoFit/>
          </a:bodyPr>
          <a:p>
            <a:pPr algn="ctr"/>
            <a:r>
              <a:rPr lang="en-US" altLang="zh-CN" sz="28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2.3 </a:t>
            </a:r>
            <a:endParaRPr lang="zh-CN" altLang="en-US" sz="28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6" name="文本框 6"/>
          <p:cNvSpPr txBox="1"/>
          <p:nvPr/>
        </p:nvSpPr>
        <p:spPr>
          <a:xfrm>
            <a:off x="5488675" y="4982081"/>
            <a:ext cx="3386424" cy="460375"/>
          </a:xfrm>
          <a:prstGeom prst="rect">
            <a:avLst/>
          </a:prstGeom>
          <a:noFill/>
        </p:spPr>
        <p:txBody>
          <a:bodyPr wrap="square" rtlCol="0">
            <a:spAutoFit/>
          </a:bodyPr>
          <a:p>
            <a:r>
              <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游戏内容详解</a:t>
            </a:r>
            <a:endPar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7" name="文本框 4"/>
          <p:cNvSpPr txBox="1"/>
          <p:nvPr/>
        </p:nvSpPr>
        <p:spPr>
          <a:xfrm>
            <a:off x="4844424" y="5441926"/>
            <a:ext cx="644323" cy="521970"/>
          </a:xfrm>
          <a:prstGeom prst="rect">
            <a:avLst/>
          </a:prstGeom>
          <a:noFill/>
        </p:spPr>
        <p:txBody>
          <a:bodyPr wrap="square" rtlCol="0">
            <a:spAutoFit/>
          </a:bodyPr>
          <a:p>
            <a:pPr algn="ctr"/>
            <a:r>
              <a:rPr lang="en-US" altLang="zh-CN" sz="28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2.4 </a:t>
            </a:r>
            <a:endParaRPr lang="zh-CN" altLang="en-US" sz="28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8" name="文本框 6"/>
          <p:cNvSpPr txBox="1"/>
          <p:nvPr/>
        </p:nvSpPr>
        <p:spPr>
          <a:xfrm>
            <a:off x="5488675" y="5472936"/>
            <a:ext cx="3386424" cy="460375"/>
          </a:xfrm>
          <a:prstGeom prst="rect">
            <a:avLst/>
          </a:prstGeom>
          <a:noFill/>
        </p:spPr>
        <p:txBody>
          <a:bodyPr wrap="square" rtlCol="0">
            <a:spAutoFit/>
          </a:bodyPr>
          <a:p>
            <a:r>
              <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游戏开发界面</a:t>
            </a:r>
            <a:endPar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1000"/>
                                        <p:tgtEl>
                                          <p:spTgt spid="582"/>
                                        </p:tgtEl>
                                      </p:cBhvr>
                                    </p:animEffect>
                                    <p:anim calcmode="lin" valueType="num">
                                      <p:cBhvr>
                                        <p:cTn id="8" dur="1000" fill="hold"/>
                                        <p:tgtEl>
                                          <p:spTgt spid="582"/>
                                        </p:tgtEl>
                                        <p:attrNameLst>
                                          <p:attrName>ppt_x</p:attrName>
                                        </p:attrNameLst>
                                      </p:cBhvr>
                                      <p:tavLst>
                                        <p:tav tm="0">
                                          <p:val>
                                            <p:strVal val="#ppt_x"/>
                                          </p:val>
                                        </p:tav>
                                        <p:tav tm="100000">
                                          <p:val>
                                            <p:strVal val="#ppt_x"/>
                                          </p:val>
                                        </p:tav>
                                      </p:tavLst>
                                    </p:anim>
                                    <p:anim calcmode="lin" valueType="num">
                                      <p:cBhvr>
                                        <p:cTn id="9" dur="1000" fill="hold"/>
                                        <p:tgtEl>
                                          <p:spTgt spid="58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580"/>
                                        </p:tgtEl>
                                        <p:attrNameLst>
                                          <p:attrName>style.visibility</p:attrName>
                                        </p:attrNameLst>
                                      </p:cBhvr>
                                      <p:to>
                                        <p:strVal val="visible"/>
                                      </p:to>
                                    </p:set>
                                    <p:animEffect transition="in" filter="wipe(down)">
                                      <p:cBhvr>
                                        <p:cTn id="13" dur="500"/>
                                        <p:tgtEl>
                                          <p:spTgt spid="58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81"/>
                                        </p:tgtEl>
                                        <p:attrNameLst>
                                          <p:attrName>style.visibility</p:attrName>
                                        </p:attrNameLst>
                                      </p:cBhvr>
                                      <p:to>
                                        <p:strVal val="visible"/>
                                      </p:to>
                                    </p:set>
                                    <p:animEffect transition="in" filter="wipe(down)">
                                      <p:cBhvr>
                                        <p:cTn id="16" dur="500"/>
                                        <p:tgtEl>
                                          <p:spTgt spid="581"/>
                                        </p:tgtEl>
                                      </p:cBhvr>
                                    </p:animEffect>
                                  </p:childTnLst>
                                </p:cTn>
                              </p:par>
                            </p:childTnLst>
                          </p:cTn>
                        </p:par>
                        <p:par>
                          <p:cTn id="17" fill="hold">
                            <p:stCondLst>
                              <p:cond delay="1500"/>
                            </p:stCondLst>
                            <p:childTnLst>
                              <p:par>
                                <p:cTn id="18" presetID="49" presetClass="entr" presetSubtype="0" decel="100000" fill="hold" grpId="0" nodeType="after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p:cTn id="20" dur="500" fill="hold"/>
                                        <p:tgtEl>
                                          <p:spTgt spid="101"/>
                                        </p:tgtEl>
                                        <p:attrNameLst>
                                          <p:attrName>ppt_w</p:attrName>
                                        </p:attrNameLst>
                                      </p:cBhvr>
                                      <p:tavLst>
                                        <p:tav tm="0">
                                          <p:val>
                                            <p:fltVal val="0"/>
                                          </p:val>
                                        </p:tav>
                                        <p:tav tm="100000">
                                          <p:val>
                                            <p:strVal val="#ppt_w"/>
                                          </p:val>
                                        </p:tav>
                                      </p:tavLst>
                                    </p:anim>
                                    <p:anim calcmode="lin" valueType="num">
                                      <p:cBhvr>
                                        <p:cTn id="21" dur="500" fill="hold"/>
                                        <p:tgtEl>
                                          <p:spTgt spid="101"/>
                                        </p:tgtEl>
                                        <p:attrNameLst>
                                          <p:attrName>ppt_h</p:attrName>
                                        </p:attrNameLst>
                                      </p:cBhvr>
                                      <p:tavLst>
                                        <p:tav tm="0">
                                          <p:val>
                                            <p:fltVal val="0"/>
                                          </p:val>
                                        </p:tav>
                                        <p:tav tm="100000">
                                          <p:val>
                                            <p:strVal val="#ppt_h"/>
                                          </p:val>
                                        </p:tav>
                                      </p:tavLst>
                                    </p:anim>
                                    <p:anim calcmode="lin" valueType="num">
                                      <p:cBhvr>
                                        <p:cTn id="22" dur="500" fill="hold"/>
                                        <p:tgtEl>
                                          <p:spTgt spid="101"/>
                                        </p:tgtEl>
                                        <p:attrNameLst>
                                          <p:attrName>style.rotation</p:attrName>
                                        </p:attrNameLst>
                                      </p:cBhvr>
                                      <p:tavLst>
                                        <p:tav tm="0">
                                          <p:val>
                                            <p:fltVal val="360"/>
                                          </p:val>
                                        </p:tav>
                                        <p:tav tm="100000">
                                          <p:val>
                                            <p:fltVal val="0"/>
                                          </p:val>
                                        </p:tav>
                                      </p:tavLst>
                                    </p:anim>
                                    <p:animEffect transition="in" filter="fade">
                                      <p:cBhvr>
                                        <p:cTn id="23" dur="500"/>
                                        <p:tgtEl>
                                          <p:spTgt spid="101"/>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04"/>
                                        </p:tgtEl>
                                        <p:attrNameLst>
                                          <p:attrName>style.visibility</p:attrName>
                                        </p:attrNameLst>
                                      </p:cBhvr>
                                      <p:to>
                                        <p:strVal val="visible"/>
                                      </p:to>
                                    </p:set>
                                    <p:anim calcmode="lin" valueType="num">
                                      <p:cBhvr>
                                        <p:cTn id="26" dur="500" fill="hold"/>
                                        <p:tgtEl>
                                          <p:spTgt spid="104"/>
                                        </p:tgtEl>
                                        <p:attrNameLst>
                                          <p:attrName>ppt_w</p:attrName>
                                        </p:attrNameLst>
                                      </p:cBhvr>
                                      <p:tavLst>
                                        <p:tav tm="0">
                                          <p:val>
                                            <p:fltVal val="0"/>
                                          </p:val>
                                        </p:tav>
                                        <p:tav tm="100000">
                                          <p:val>
                                            <p:strVal val="#ppt_w"/>
                                          </p:val>
                                        </p:tav>
                                      </p:tavLst>
                                    </p:anim>
                                    <p:anim calcmode="lin" valueType="num">
                                      <p:cBhvr>
                                        <p:cTn id="27" dur="500" fill="hold"/>
                                        <p:tgtEl>
                                          <p:spTgt spid="104"/>
                                        </p:tgtEl>
                                        <p:attrNameLst>
                                          <p:attrName>ppt_h</p:attrName>
                                        </p:attrNameLst>
                                      </p:cBhvr>
                                      <p:tavLst>
                                        <p:tav tm="0">
                                          <p:val>
                                            <p:fltVal val="0"/>
                                          </p:val>
                                        </p:tav>
                                        <p:tav tm="100000">
                                          <p:val>
                                            <p:strVal val="#ppt_h"/>
                                          </p:val>
                                        </p:tav>
                                      </p:tavLst>
                                    </p:anim>
                                    <p:anim calcmode="lin" valueType="num">
                                      <p:cBhvr>
                                        <p:cTn id="28" dur="500" fill="hold"/>
                                        <p:tgtEl>
                                          <p:spTgt spid="104"/>
                                        </p:tgtEl>
                                        <p:attrNameLst>
                                          <p:attrName>style.rotation</p:attrName>
                                        </p:attrNameLst>
                                      </p:cBhvr>
                                      <p:tavLst>
                                        <p:tav tm="0">
                                          <p:val>
                                            <p:fltVal val="360"/>
                                          </p:val>
                                        </p:tav>
                                        <p:tav tm="100000">
                                          <p:val>
                                            <p:fltVal val="0"/>
                                          </p:val>
                                        </p:tav>
                                      </p:tavLst>
                                    </p:anim>
                                    <p:animEffect transition="in" filter="fade">
                                      <p:cBhvr>
                                        <p:cTn id="29" dur="500"/>
                                        <p:tgtEl>
                                          <p:spTgt spid="104"/>
                                        </p:tgtEl>
                                      </p:cBhvr>
                                    </p:animEffect>
                                  </p:childTnLst>
                                </p:cTn>
                              </p:par>
                            </p:childTnLst>
                          </p:cTn>
                        </p:par>
                        <p:par>
                          <p:cTn id="30" fill="hold">
                            <p:stCondLst>
                              <p:cond delay="2000"/>
                            </p:stCondLst>
                            <p:childTnLst>
                              <p:par>
                                <p:cTn id="31" presetID="22" presetClass="entr" presetSubtype="1" fill="hold" nodeType="after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wipe(up)">
                                      <p:cBhvr>
                                        <p:cTn id="33" dur="500"/>
                                        <p:tgtEl>
                                          <p:spTgt spid="102"/>
                                        </p:tgtEl>
                                      </p:cBhvr>
                                    </p:animEffect>
                                  </p:childTnLst>
                                </p:cTn>
                              </p:par>
                              <p:par>
                                <p:cTn id="34" presetID="22" presetClass="entr" presetSubtype="1" fill="hold" nodeType="with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wipe(up)">
                                      <p:cBhvr>
                                        <p:cTn id="36" dur="500"/>
                                        <p:tgtEl>
                                          <p:spTgt spid="105"/>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103"/>
                                        </p:tgtEl>
                                        <p:attrNameLst>
                                          <p:attrName>style.visibility</p:attrName>
                                        </p:attrNameLst>
                                      </p:cBhvr>
                                      <p:to>
                                        <p:strVal val="visible"/>
                                      </p:to>
                                    </p:set>
                                    <p:animEffect transition="in" filter="wipe(left)">
                                      <p:cBhvr>
                                        <p:cTn id="40" dur="500"/>
                                        <p:tgtEl>
                                          <p:spTgt spid="10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wipe(left)">
                                      <p:cBhvr>
                                        <p:cTn id="43" dur="500"/>
                                        <p:tgtEl>
                                          <p:spTgt spid="106"/>
                                        </p:tgtEl>
                                      </p:cBhvr>
                                    </p:animEffect>
                                  </p:childTnLst>
                                </p:cTn>
                              </p:par>
                            </p:childTnLst>
                          </p:cTn>
                        </p:par>
                        <p:par>
                          <p:cTn id="44" fill="hold">
                            <p:stCondLst>
                              <p:cond delay="3000"/>
                            </p:stCondLst>
                            <p:childTnLst>
                              <p:par>
                                <p:cTn id="45" presetID="22" presetClass="entr" presetSubtype="8" fill="hold" nodeType="after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wipe(left)">
                                      <p:cBhvr>
                                        <p:cTn id="47" dur="500"/>
                                        <p:tgtEl>
                                          <p:spTgt spid="113"/>
                                        </p:tgtEl>
                                      </p:cBhvr>
                                    </p:animEffect>
                                  </p:childTnLst>
                                </p:cTn>
                              </p:par>
                              <p:par>
                                <p:cTn id="48" presetID="22" presetClass="entr" presetSubtype="8" fill="hold" nodeType="withEffect">
                                  <p:stCondLst>
                                    <p:cond delay="0"/>
                                  </p:stCondLst>
                                  <p:childTnLst>
                                    <p:set>
                                      <p:cBhvr>
                                        <p:cTn id="49" dur="1" fill="hold">
                                          <p:stCondLst>
                                            <p:cond delay="0"/>
                                          </p:stCondLst>
                                        </p:cTn>
                                        <p:tgtEl>
                                          <p:spTgt spid="118"/>
                                        </p:tgtEl>
                                        <p:attrNameLst>
                                          <p:attrName>style.visibility</p:attrName>
                                        </p:attrNameLst>
                                      </p:cBhvr>
                                      <p:to>
                                        <p:strVal val="visible"/>
                                      </p:to>
                                    </p:set>
                                    <p:animEffect transition="in" filter="wipe(left)">
                                      <p:cBhvr>
                                        <p:cTn id="50" dur="500"/>
                                        <p:tgtEl>
                                          <p:spTgt spid="118"/>
                                        </p:tgtEl>
                                      </p:cBhvr>
                                    </p:animEffect>
                                  </p:childTnLst>
                                </p:cTn>
                              </p:par>
                            </p:childTnLst>
                          </p:cTn>
                        </p:par>
                        <p:par>
                          <p:cTn id="51" fill="hold">
                            <p:stCondLst>
                              <p:cond delay="3500"/>
                            </p:stCondLst>
                            <p:childTnLst>
                              <p:par>
                                <p:cTn id="52" presetID="2" presetClass="entr" presetSubtype="2" decel="100000" fill="hold" grpId="0" nodeType="afterEffect">
                                  <p:stCondLst>
                                    <p:cond delay="0"/>
                                  </p:stCondLst>
                                  <p:childTnLst>
                                    <p:set>
                                      <p:cBhvr>
                                        <p:cTn id="53" dur="1" fill="hold">
                                          <p:stCondLst>
                                            <p:cond delay="0"/>
                                          </p:stCondLst>
                                        </p:cTn>
                                        <p:tgtEl>
                                          <p:spTgt spid="114"/>
                                        </p:tgtEl>
                                        <p:attrNameLst>
                                          <p:attrName>style.visibility</p:attrName>
                                        </p:attrNameLst>
                                      </p:cBhvr>
                                      <p:to>
                                        <p:strVal val="visible"/>
                                      </p:to>
                                    </p:set>
                                    <p:anim calcmode="lin" valueType="num">
                                      <p:cBhvr additive="base">
                                        <p:cTn id="54" dur="500" fill="hold"/>
                                        <p:tgtEl>
                                          <p:spTgt spid="114"/>
                                        </p:tgtEl>
                                        <p:attrNameLst>
                                          <p:attrName>ppt_x</p:attrName>
                                        </p:attrNameLst>
                                      </p:cBhvr>
                                      <p:tavLst>
                                        <p:tav tm="0">
                                          <p:val>
                                            <p:strVal val="1+#ppt_w/2"/>
                                          </p:val>
                                        </p:tav>
                                        <p:tav tm="100000">
                                          <p:val>
                                            <p:strVal val="#ppt_x"/>
                                          </p:val>
                                        </p:tav>
                                      </p:tavLst>
                                    </p:anim>
                                    <p:anim calcmode="lin" valueType="num">
                                      <p:cBhvr additive="base">
                                        <p:cTn id="55" dur="500" fill="hold"/>
                                        <p:tgtEl>
                                          <p:spTgt spid="114"/>
                                        </p:tgtEl>
                                        <p:attrNameLst>
                                          <p:attrName>ppt_y</p:attrName>
                                        </p:attrNameLst>
                                      </p:cBhvr>
                                      <p:tavLst>
                                        <p:tav tm="0">
                                          <p:val>
                                            <p:strVal val="#ppt_y"/>
                                          </p:val>
                                        </p:tav>
                                        <p:tav tm="100000">
                                          <p:val>
                                            <p:strVal val="#ppt_y"/>
                                          </p:val>
                                        </p:tav>
                                      </p:tavLst>
                                    </p:anim>
                                  </p:childTnLst>
                                </p:cTn>
                              </p:par>
                              <p:par>
                                <p:cTn id="56" presetID="2" presetClass="entr" presetSubtype="2" decel="100000" fill="hold" grpId="0" nodeType="withEffect">
                                  <p:stCondLst>
                                    <p:cond delay="100"/>
                                  </p:stCondLst>
                                  <p:childTnLst>
                                    <p:set>
                                      <p:cBhvr>
                                        <p:cTn id="57" dur="1" fill="hold">
                                          <p:stCondLst>
                                            <p:cond delay="0"/>
                                          </p:stCondLst>
                                        </p:cTn>
                                        <p:tgtEl>
                                          <p:spTgt spid="115"/>
                                        </p:tgtEl>
                                        <p:attrNameLst>
                                          <p:attrName>style.visibility</p:attrName>
                                        </p:attrNameLst>
                                      </p:cBhvr>
                                      <p:to>
                                        <p:strVal val="visible"/>
                                      </p:to>
                                    </p:set>
                                    <p:anim calcmode="lin" valueType="num">
                                      <p:cBhvr additive="base">
                                        <p:cTn id="58" dur="500" fill="hold"/>
                                        <p:tgtEl>
                                          <p:spTgt spid="115"/>
                                        </p:tgtEl>
                                        <p:attrNameLst>
                                          <p:attrName>ppt_x</p:attrName>
                                        </p:attrNameLst>
                                      </p:cBhvr>
                                      <p:tavLst>
                                        <p:tav tm="0">
                                          <p:val>
                                            <p:strVal val="1+#ppt_w/2"/>
                                          </p:val>
                                        </p:tav>
                                        <p:tav tm="100000">
                                          <p:val>
                                            <p:strVal val="#ppt_x"/>
                                          </p:val>
                                        </p:tav>
                                      </p:tavLst>
                                    </p:anim>
                                    <p:anim calcmode="lin" valueType="num">
                                      <p:cBhvr additive="base">
                                        <p:cTn id="59" dur="500" fill="hold"/>
                                        <p:tgtEl>
                                          <p:spTgt spid="115"/>
                                        </p:tgtEl>
                                        <p:attrNameLst>
                                          <p:attrName>ppt_y</p:attrName>
                                        </p:attrNameLst>
                                      </p:cBhvr>
                                      <p:tavLst>
                                        <p:tav tm="0">
                                          <p:val>
                                            <p:strVal val="#ppt_y"/>
                                          </p:val>
                                        </p:tav>
                                        <p:tav tm="100000">
                                          <p:val>
                                            <p:strVal val="#ppt_y"/>
                                          </p:val>
                                        </p:tav>
                                      </p:tavLst>
                                    </p:anim>
                                  </p:childTnLst>
                                </p:cTn>
                              </p:par>
                            </p:childTnLst>
                          </p:cTn>
                        </p:par>
                        <p:par>
                          <p:cTn id="60" fill="hold">
                            <p:stCondLst>
                              <p:cond delay="4000"/>
                            </p:stCondLst>
                            <p:childTnLst>
                              <p:par>
                                <p:cTn id="61" presetID="49" presetClass="entr" presetSubtype="0" decel="100000"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p:cTn id="63" dur="500" fill="hold"/>
                                        <p:tgtEl>
                                          <p:spTgt spid="2"/>
                                        </p:tgtEl>
                                        <p:attrNameLst>
                                          <p:attrName>ppt_w</p:attrName>
                                        </p:attrNameLst>
                                      </p:cBhvr>
                                      <p:tavLst>
                                        <p:tav tm="0">
                                          <p:val>
                                            <p:fltVal val="0"/>
                                          </p:val>
                                        </p:tav>
                                        <p:tav tm="100000">
                                          <p:val>
                                            <p:strVal val="#ppt_w"/>
                                          </p:val>
                                        </p:tav>
                                      </p:tavLst>
                                    </p:anim>
                                    <p:anim calcmode="lin" valueType="num">
                                      <p:cBhvr>
                                        <p:cTn id="64" dur="500" fill="hold"/>
                                        <p:tgtEl>
                                          <p:spTgt spid="2"/>
                                        </p:tgtEl>
                                        <p:attrNameLst>
                                          <p:attrName>ppt_h</p:attrName>
                                        </p:attrNameLst>
                                      </p:cBhvr>
                                      <p:tavLst>
                                        <p:tav tm="0">
                                          <p:val>
                                            <p:fltVal val="0"/>
                                          </p:val>
                                        </p:tav>
                                        <p:tav tm="100000">
                                          <p:val>
                                            <p:strVal val="#ppt_h"/>
                                          </p:val>
                                        </p:tav>
                                      </p:tavLst>
                                    </p:anim>
                                    <p:anim calcmode="lin" valueType="num">
                                      <p:cBhvr>
                                        <p:cTn id="65" dur="500" fill="hold"/>
                                        <p:tgtEl>
                                          <p:spTgt spid="2"/>
                                        </p:tgtEl>
                                        <p:attrNameLst>
                                          <p:attrName>style.rotation</p:attrName>
                                        </p:attrNameLst>
                                      </p:cBhvr>
                                      <p:tavLst>
                                        <p:tav tm="0">
                                          <p:val>
                                            <p:fltVal val="360"/>
                                          </p:val>
                                        </p:tav>
                                        <p:tav tm="100000">
                                          <p:val>
                                            <p:fltVal val="0"/>
                                          </p:val>
                                        </p:tav>
                                      </p:tavLst>
                                    </p:anim>
                                    <p:animEffect transition="in" filter="fade">
                                      <p:cBhvr>
                                        <p:cTn id="66" dur="500"/>
                                        <p:tgtEl>
                                          <p:spTgt spid="2"/>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left)">
                                      <p:cBhvr>
                                        <p:cTn id="69" dur="500"/>
                                        <p:tgtEl>
                                          <p:spTgt spid="3"/>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p:cTn id="72" dur="500" fill="hold"/>
                                        <p:tgtEl>
                                          <p:spTgt spid="4"/>
                                        </p:tgtEl>
                                        <p:attrNameLst>
                                          <p:attrName>ppt_w</p:attrName>
                                        </p:attrNameLst>
                                      </p:cBhvr>
                                      <p:tavLst>
                                        <p:tav tm="0">
                                          <p:val>
                                            <p:fltVal val="0"/>
                                          </p:val>
                                        </p:tav>
                                        <p:tav tm="100000">
                                          <p:val>
                                            <p:strVal val="#ppt_w"/>
                                          </p:val>
                                        </p:tav>
                                      </p:tavLst>
                                    </p:anim>
                                    <p:anim calcmode="lin" valueType="num">
                                      <p:cBhvr>
                                        <p:cTn id="73" dur="500" fill="hold"/>
                                        <p:tgtEl>
                                          <p:spTgt spid="4"/>
                                        </p:tgtEl>
                                        <p:attrNameLst>
                                          <p:attrName>ppt_h</p:attrName>
                                        </p:attrNameLst>
                                      </p:cBhvr>
                                      <p:tavLst>
                                        <p:tav tm="0">
                                          <p:val>
                                            <p:fltVal val="0"/>
                                          </p:val>
                                        </p:tav>
                                        <p:tav tm="100000">
                                          <p:val>
                                            <p:strVal val="#ppt_h"/>
                                          </p:val>
                                        </p:tav>
                                      </p:tavLst>
                                    </p:anim>
                                    <p:anim calcmode="lin" valueType="num">
                                      <p:cBhvr>
                                        <p:cTn id="74" dur="500" fill="hold"/>
                                        <p:tgtEl>
                                          <p:spTgt spid="4"/>
                                        </p:tgtEl>
                                        <p:attrNameLst>
                                          <p:attrName>style.rotation</p:attrName>
                                        </p:attrNameLst>
                                      </p:cBhvr>
                                      <p:tavLst>
                                        <p:tav tm="0">
                                          <p:val>
                                            <p:fltVal val="360"/>
                                          </p:val>
                                        </p:tav>
                                        <p:tav tm="100000">
                                          <p:val>
                                            <p:fltVal val="0"/>
                                          </p:val>
                                        </p:tav>
                                      </p:tavLst>
                                    </p:anim>
                                    <p:animEffect transition="in" filter="fade">
                                      <p:cBhvr>
                                        <p:cTn id="75" dur="500"/>
                                        <p:tgtEl>
                                          <p:spTgt spid="4"/>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wipe(left)">
                                      <p:cBhvr>
                                        <p:cTn id="78" dur="500"/>
                                        <p:tgtEl>
                                          <p:spTgt spid="5"/>
                                        </p:tgtEl>
                                      </p:cBhvr>
                                    </p:animEffect>
                                  </p:childTnLst>
                                </p:cTn>
                              </p:par>
                              <p:par>
                                <p:cTn id="79" presetID="49" presetClass="entr" presetSubtype="0" decel="100000"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p:cTn id="81" dur="500" fill="hold"/>
                                        <p:tgtEl>
                                          <p:spTgt spid="6"/>
                                        </p:tgtEl>
                                        <p:attrNameLst>
                                          <p:attrName>ppt_w</p:attrName>
                                        </p:attrNameLst>
                                      </p:cBhvr>
                                      <p:tavLst>
                                        <p:tav tm="0">
                                          <p:val>
                                            <p:fltVal val="0"/>
                                          </p:val>
                                        </p:tav>
                                        <p:tav tm="100000">
                                          <p:val>
                                            <p:strVal val="#ppt_w"/>
                                          </p:val>
                                        </p:tav>
                                      </p:tavLst>
                                    </p:anim>
                                    <p:anim calcmode="lin" valueType="num">
                                      <p:cBhvr>
                                        <p:cTn id="82" dur="500" fill="hold"/>
                                        <p:tgtEl>
                                          <p:spTgt spid="6"/>
                                        </p:tgtEl>
                                        <p:attrNameLst>
                                          <p:attrName>ppt_h</p:attrName>
                                        </p:attrNameLst>
                                      </p:cBhvr>
                                      <p:tavLst>
                                        <p:tav tm="0">
                                          <p:val>
                                            <p:fltVal val="0"/>
                                          </p:val>
                                        </p:tav>
                                        <p:tav tm="100000">
                                          <p:val>
                                            <p:strVal val="#ppt_h"/>
                                          </p:val>
                                        </p:tav>
                                      </p:tavLst>
                                    </p:anim>
                                    <p:anim calcmode="lin" valueType="num">
                                      <p:cBhvr>
                                        <p:cTn id="83" dur="500" fill="hold"/>
                                        <p:tgtEl>
                                          <p:spTgt spid="6"/>
                                        </p:tgtEl>
                                        <p:attrNameLst>
                                          <p:attrName>style.rotation</p:attrName>
                                        </p:attrNameLst>
                                      </p:cBhvr>
                                      <p:tavLst>
                                        <p:tav tm="0">
                                          <p:val>
                                            <p:fltVal val="360"/>
                                          </p:val>
                                        </p:tav>
                                        <p:tav tm="100000">
                                          <p:val>
                                            <p:fltVal val="0"/>
                                          </p:val>
                                        </p:tav>
                                      </p:tavLst>
                                    </p:anim>
                                    <p:animEffect transition="in" filter="fade">
                                      <p:cBhvr>
                                        <p:cTn id="84" dur="500"/>
                                        <p:tgtEl>
                                          <p:spTgt spid="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ipe(left)">
                                      <p:cBhvr>
                                        <p:cTn id="87" dur="500"/>
                                        <p:tgtEl>
                                          <p:spTgt spid="7"/>
                                        </p:tgtEl>
                                      </p:cBhvr>
                                    </p:animEffect>
                                  </p:childTnLst>
                                </p:cTn>
                              </p:par>
                              <p:par>
                                <p:cTn id="88" presetID="49" presetClass="entr" presetSubtype="0" decel="10000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 calcmode="lin" valueType="num">
                                      <p:cBhvr>
                                        <p:cTn id="90" dur="500" fill="hold"/>
                                        <p:tgtEl>
                                          <p:spTgt spid="10"/>
                                        </p:tgtEl>
                                        <p:attrNameLst>
                                          <p:attrName>ppt_w</p:attrName>
                                        </p:attrNameLst>
                                      </p:cBhvr>
                                      <p:tavLst>
                                        <p:tav tm="0">
                                          <p:val>
                                            <p:fltVal val="0"/>
                                          </p:val>
                                        </p:tav>
                                        <p:tav tm="100000">
                                          <p:val>
                                            <p:strVal val="#ppt_w"/>
                                          </p:val>
                                        </p:tav>
                                      </p:tavLst>
                                    </p:anim>
                                    <p:anim calcmode="lin" valueType="num">
                                      <p:cBhvr>
                                        <p:cTn id="91" dur="500" fill="hold"/>
                                        <p:tgtEl>
                                          <p:spTgt spid="10"/>
                                        </p:tgtEl>
                                        <p:attrNameLst>
                                          <p:attrName>ppt_h</p:attrName>
                                        </p:attrNameLst>
                                      </p:cBhvr>
                                      <p:tavLst>
                                        <p:tav tm="0">
                                          <p:val>
                                            <p:fltVal val="0"/>
                                          </p:val>
                                        </p:tav>
                                        <p:tav tm="100000">
                                          <p:val>
                                            <p:strVal val="#ppt_h"/>
                                          </p:val>
                                        </p:tav>
                                      </p:tavLst>
                                    </p:anim>
                                    <p:anim calcmode="lin" valueType="num">
                                      <p:cBhvr>
                                        <p:cTn id="92" dur="500" fill="hold"/>
                                        <p:tgtEl>
                                          <p:spTgt spid="10"/>
                                        </p:tgtEl>
                                        <p:attrNameLst>
                                          <p:attrName>style.rotation</p:attrName>
                                        </p:attrNameLst>
                                      </p:cBhvr>
                                      <p:tavLst>
                                        <p:tav tm="0">
                                          <p:val>
                                            <p:fltVal val="360"/>
                                          </p:val>
                                        </p:tav>
                                        <p:tav tm="100000">
                                          <p:val>
                                            <p:fltVal val="0"/>
                                          </p:val>
                                        </p:tav>
                                      </p:tavLst>
                                    </p:anim>
                                    <p:animEffect transition="in" filter="fade">
                                      <p:cBhvr>
                                        <p:cTn id="93" dur="500"/>
                                        <p:tgtEl>
                                          <p:spTgt spid="10"/>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wipe(left)">
                                      <p:cBhvr>
                                        <p:cTn id="96" dur="500"/>
                                        <p:tgtEl>
                                          <p:spTgt spid="12"/>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13"/>
                                        </p:tgtEl>
                                        <p:attrNameLst>
                                          <p:attrName>style.visibility</p:attrName>
                                        </p:attrNameLst>
                                      </p:cBhvr>
                                      <p:to>
                                        <p:strVal val="visible"/>
                                      </p:to>
                                    </p:set>
                                    <p:anim calcmode="lin" valueType="num">
                                      <p:cBhvr>
                                        <p:cTn id="99" dur="500" fill="hold"/>
                                        <p:tgtEl>
                                          <p:spTgt spid="13"/>
                                        </p:tgtEl>
                                        <p:attrNameLst>
                                          <p:attrName>ppt_w</p:attrName>
                                        </p:attrNameLst>
                                      </p:cBhvr>
                                      <p:tavLst>
                                        <p:tav tm="0">
                                          <p:val>
                                            <p:fltVal val="0"/>
                                          </p:val>
                                        </p:tav>
                                        <p:tav tm="100000">
                                          <p:val>
                                            <p:strVal val="#ppt_w"/>
                                          </p:val>
                                        </p:tav>
                                      </p:tavLst>
                                    </p:anim>
                                    <p:anim calcmode="lin" valueType="num">
                                      <p:cBhvr>
                                        <p:cTn id="100" dur="500" fill="hold"/>
                                        <p:tgtEl>
                                          <p:spTgt spid="13"/>
                                        </p:tgtEl>
                                        <p:attrNameLst>
                                          <p:attrName>ppt_h</p:attrName>
                                        </p:attrNameLst>
                                      </p:cBhvr>
                                      <p:tavLst>
                                        <p:tav tm="0">
                                          <p:val>
                                            <p:fltVal val="0"/>
                                          </p:val>
                                        </p:tav>
                                        <p:tav tm="100000">
                                          <p:val>
                                            <p:strVal val="#ppt_h"/>
                                          </p:val>
                                        </p:tav>
                                      </p:tavLst>
                                    </p:anim>
                                    <p:anim calcmode="lin" valueType="num">
                                      <p:cBhvr>
                                        <p:cTn id="101" dur="500" fill="hold"/>
                                        <p:tgtEl>
                                          <p:spTgt spid="13"/>
                                        </p:tgtEl>
                                        <p:attrNameLst>
                                          <p:attrName>style.rotation</p:attrName>
                                        </p:attrNameLst>
                                      </p:cBhvr>
                                      <p:tavLst>
                                        <p:tav tm="0">
                                          <p:val>
                                            <p:fltVal val="360"/>
                                          </p:val>
                                        </p:tav>
                                        <p:tav tm="100000">
                                          <p:val>
                                            <p:fltVal val="0"/>
                                          </p:val>
                                        </p:tav>
                                      </p:tavLst>
                                    </p:anim>
                                    <p:animEffect transition="in" filter="fade">
                                      <p:cBhvr>
                                        <p:cTn id="102" dur="500"/>
                                        <p:tgtEl>
                                          <p:spTgt spid="1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left)">
                                      <p:cBhvr>
                                        <p:cTn id="105" dur="500"/>
                                        <p:tgtEl>
                                          <p:spTgt spid="14"/>
                                        </p:tgtEl>
                                      </p:cBhvr>
                                    </p:animEffect>
                                  </p:childTnLst>
                                </p:cTn>
                              </p:par>
                              <p:par>
                                <p:cTn id="106" presetID="49" presetClass="entr" presetSubtype="0" decel="100000" fill="hold" grpId="0" nodeType="withEffect">
                                  <p:stCondLst>
                                    <p:cond delay="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500" fill="hold"/>
                                        <p:tgtEl>
                                          <p:spTgt spid="15"/>
                                        </p:tgtEl>
                                        <p:attrNameLst>
                                          <p:attrName>ppt_w</p:attrName>
                                        </p:attrNameLst>
                                      </p:cBhvr>
                                      <p:tavLst>
                                        <p:tav tm="0">
                                          <p:val>
                                            <p:fltVal val="0"/>
                                          </p:val>
                                        </p:tav>
                                        <p:tav tm="100000">
                                          <p:val>
                                            <p:strVal val="#ppt_w"/>
                                          </p:val>
                                        </p:tav>
                                      </p:tavLst>
                                    </p:anim>
                                    <p:anim calcmode="lin" valueType="num">
                                      <p:cBhvr>
                                        <p:cTn id="109" dur="500" fill="hold"/>
                                        <p:tgtEl>
                                          <p:spTgt spid="15"/>
                                        </p:tgtEl>
                                        <p:attrNameLst>
                                          <p:attrName>ppt_h</p:attrName>
                                        </p:attrNameLst>
                                      </p:cBhvr>
                                      <p:tavLst>
                                        <p:tav tm="0">
                                          <p:val>
                                            <p:fltVal val="0"/>
                                          </p:val>
                                        </p:tav>
                                        <p:tav tm="100000">
                                          <p:val>
                                            <p:strVal val="#ppt_h"/>
                                          </p:val>
                                        </p:tav>
                                      </p:tavLst>
                                    </p:anim>
                                    <p:anim calcmode="lin" valueType="num">
                                      <p:cBhvr>
                                        <p:cTn id="110" dur="500" fill="hold"/>
                                        <p:tgtEl>
                                          <p:spTgt spid="15"/>
                                        </p:tgtEl>
                                        <p:attrNameLst>
                                          <p:attrName>style.rotation</p:attrName>
                                        </p:attrNameLst>
                                      </p:cBhvr>
                                      <p:tavLst>
                                        <p:tav tm="0">
                                          <p:val>
                                            <p:fltVal val="360"/>
                                          </p:val>
                                        </p:tav>
                                        <p:tav tm="100000">
                                          <p:val>
                                            <p:fltVal val="0"/>
                                          </p:val>
                                        </p:tav>
                                      </p:tavLst>
                                    </p:anim>
                                    <p:animEffect transition="in" filter="fade">
                                      <p:cBhvr>
                                        <p:cTn id="111" dur="500"/>
                                        <p:tgtEl>
                                          <p:spTgt spid="15"/>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6"/>
                                        </p:tgtEl>
                                        <p:attrNameLst>
                                          <p:attrName>style.visibility</p:attrName>
                                        </p:attrNameLst>
                                      </p:cBhvr>
                                      <p:to>
                                        <p:strVal val="visible"/>
                                      </p:to>
                                    </p:set>
                                    <p:animEffect transition="in" filter="wipe(left)">
                                      <p:cBhvr>
                                        <p:cTn id="114" dur="500"/>
                                        <p:tgtEl>
                                          <p:spTgt spid="16"/>
                                        </p:tgtEl>
                                      </p:cBhvr>
                                    </p:animEffect>
                                  </p:childTnLst>
                                </p:cTn>
                              </p:par>
                              <p:par>
                                <p:cTn id="115" presetID="49" presetClass="entr" presetSubtype="0" decel="100000" fill="hold" grpId="0" nodeType="withEffect">
                                  <p:stCondLst>
                                    <p:cond delay="0"/>
                                  </p:stCondLst>
                                  <p:childTnLst>
                                    <p:set>
                                      <p:cBhvr>
                                        <p:cTn id="116" dur="1" fill="hold">
                                          <p:stCondLst>
                                            <p:cond delay="0"/>
                                          </p:stCondLst>
                                        </p:cTn>
                                        <p:tgtEl>
                                          <p:spTgt spid="17"/>
                                        </p:tgtEl>
                                        <p:attrNameLst>
                                          <p:attrName>style.visibility</p:attrName>
                                        </p:attrNameLst>
                                      </p:cBhvr>
                                      <p:to>
                                        <p:strVal val="visible"/>
                                      </p:to>
                                    </p:set>
                                    <p:anim calcmode="lin" valueType="num">
                                      <p:cBhvr>
                                        <p:cTn id="117" dur="500" fill="hold"/>
                                        <p:tgtEl>
                                          <p:spTgt spid="17"/>
                                        </p:tgtEl>
                                        <p:attrNameLst>
                                          <p:attrName>ppt_w</p:attrName>
                                        </p:attrNameLst>
                                      </p:cBhvr>
                                      <p:tavLst>
                                        <p:tav tm="0">
                                          <p:val>
                                            <p:fltVal val="0"/>
                                          </p:val>
                                        </p:tav>
                                        <p:tav tm="100000">
                                          <p:val>
                                            <p:strVal val="#ppt_w"/>
                                          </p:val>
                                        </p:tav>
                                      </p:tavLst>
                                    </p:anim>
                                    <p:anim calcmode="lin" valueType="num">
                                      <p:cBhvr>
                                        <p:cTn id="118" dur="500" fill="hold"/>
                                        <p:tgtEl>
                                          <p:spTgt spid="17"/>
                                        </p:tgtEl>
                                        <p:attrNameLst>
                                          <p:attrName>ppt_h</p:attrName>
                                        </p:attrNameLst>
                                      </p:cBhvr>
                                      <p:tavLst>
                                        <p:tav tm="0">
                                          <p:val>
                                            <p:fltVal val="0"/>
                                          </p:val>
                                        </p:tav>
                                        <p:tav tm="100000">
                                          <p:val>
                                            <p:strVal val="#ppt_h"/>
                                          </p:val>
                                        </p:tav>
                                      </p:tavLst>
                                    </p:anim>
                                    <p:anim calcmode="lin" valueType="num">
                                      <p:cBhvr>
                                        <p:cTn id="119" dur="500" fill="hold"/>
                                        <p:tgtEl>
                                          <p:spTgt spid="17"/>
                                        </p:tgtEl>
                                        <p:attrNameLst>
                                          <p:attrName>style.rotation</p:attrName>
                                        </p:attrNameLst>
                                      </p:cBhvr>
                                      <p:tavLst>
                                        <p:tav tm="0">
                                          <p:val>
                                            <p:fltVal val="360"/>
                                          </p:val>
                                        </p:tav>
                                        <p:tav tm="100000">
                                          <p:val>
                                            <p:fltVal val="0"/>
                                          </p:val>
                                        </p:tav>
                                      </p:tavLst>
                                    </p:anim>
                                    <p:animEffect transition="in" filter="fade">
                                      <p:cBhvr>
                                        <p:cTn id="120" dur="500"/>
                                        <p:tgtEl>
                                          <p:spTgt spid="17"/>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8"/>
                                        </p:tgtEl>
                                        <p:attrNameLst>
                                          <p:attrName>style.visibility</p:attrName>
                                        </p:attrNameLst>
                                      </p:cBhvr>
                                      <p:to>
                                        <p:strVal val="visible"/>
                                      </p:to>
                                    </p:set>
                                    <p:animEffect transition="in" filter="wipe(left)">
                                      <p:cBhvr>
                                        <p:cTn id="1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04" grpId="0"/>
      <p:bldP spid="106" grpId="0"/>
      <p:bldP spid="114" grpId="0"/>
      <p:bldP spid="115" grpId="0"/>
      <p:bldP spid="580" grpId="0"/>
      <p:bldP spid="581" grpId="0"/>
      <p:bldP spid="2" grpId="0"/>
      <p:bldP spid="3" grpId="0"/>
      <p:bldP spid="4" grpId="0"/>
      <p:bldP spid="5" grpId="0"/>
      <p:bldP spid="6" grpId="0"/>
      <p:bldP spid="7" grpId="0"/>
      <p:bldP spid="10" grpId="0"/>
      <p:bldP spid="12" grpId="0"/>
      <p:bldP spid="13" grpId="0"/>
      <p:bldP spid="14" grpId="0"/>
      <p:bldP spid="15" grpId="0"/>
      <p:bldP spid="16"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离页连接符 6"/>
          <p:cNvSpPr/>
          <p:nvPr/>
        </p:nvSpPr>
        <p:spPr>
          <a:xfrm>
            <a:off x="2173059" y="1931648"/>
            <a:ext cx="1692234" cy="1773054"/>
          </a:xfrm>
          <a:prstGeom prst="flowChartOffpageConnector">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zh-CN" sz="9600" b="1"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cs typeface="+mn-cs"/>
              </a:rPr>
              <a:t>1</a:t>
            </a:r>
            <a:endParaRPr kumimoji="0" lang="zh-CN" altLang="en-US" sz="9600" b="1"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8" name="直接连接符 7"/>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9" name="文本框 32"/>
          <p:cNvSpPr txBox="1"/>
          <p:nvPr/>
        </p:nvSpPr>
        <p:spPr>
          <a:xfrm>
            <a:off x="4565519" y="1945742"/>
            <a:ext cx="4450080" cy="829945"/>
          </a:xfrm>
          <a:prstGeom prst="rect">
            <a:avLst/>
          </a:prstGeom>
          <a:noFill/>
        </p:spPr>
        <p:txBody>
          <a:bodyPr wrap="none" rtlCol="0">
            <a:spAutoFit/>
          </a:bodyPr>
          <a:lstStyle/>
          <a:p>
            <a:r>
              <a:rPr lang="zh-CN" altLang="en-US" sz="4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选题背景及概述</a:t>
            </a:r>
            <a:endParaRPr lang="zh-CN" altLang="en-US" sz="4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659547" y="3215208"/>
            <a:ext cx="204811" cy="1738490"/>
            <a:chOff x="6962660" y="2067973"/>
            <a:chExt cx="200967" cy="1705866"/>
          </a:xfrm>
          <a:solidFill>
            <a:srgbClr val="F2F2F2"/>
          </a:solidFill>
        </p:grpSpPr>
        <p:cxnSp>
          <p:nvCxnSpPr>
            <p:cNvPr id="11" name="直接连接符 10"/>
            <p:cNvCxnSpPr>
              <a:endCxn id="15" idx="0"/>
            </p:cNvCxnSpPr>
            <p:nvPr/>
          </p:nvCxnSpPr>
          <p:spPr>
            <a:xfrm>
              <a:off x="7063058" y="2219183"/>
              <a:ext cx="623" cy="1353961"/>
            </a:xfrm>
            <a:prstGeom prst="line">
              <a:avLst/>
            </a:prstGeom>
            <a:grpFill/>
            <a:ln w="15875" cap="flat" cmpd="sng" algn="ctr">
              <a:solidFill>
                <a:schemeClr val="bg1"/>
              </a:solidFill>
              <a:prstDash val="solid"/>
              <a:miter lim="800000"/>
            </a:ln>
            <a:effectLst/>
          </p:spPr>
        </p:cxnSp>
        <p:sp>
          <p:nvSpPr>
            <p:cNvPr id="12" name="椭圆 11"/>
            <p:cNvSpPr/>
            <p:nvPr/>
          </p:nvSpPr>
          <p:spPr>
            <a:xfrm>
              <a:off x="6962660" y="2067973"/>
              <a:ext cx="200967" cy="20096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6962660" y="2561033"/>
              <a:ext cx="200967" cy="20096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p:cNvSpPr/>
            <p:nvPr/>
          </p:nvSpPr>
          <p:spPr>
            <a:xfrm>
              <a:off x="6962660" y="3066910"/>
              <a:ext cx="200967" cy="20096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p:cNvSpPr/>
            <p:nvPr/>
          </p:nvSpPr>
          <p:spPr>
            <a:xfrm>
              <a:off x="6962660" y="3572872"/>
              <a:ext cx="200967" cy="20096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7" name="矩形 122"/>
          <p:cNvSpPr>
            <a:spLocks noChangeArrowheads="1"/>
          </p:cNvSpPr>
          <p:nvPr/>
        </p:nvSpPr>
        <p:spPr bwMode="auto">
          <a:xfrm>
            <a:off x="5033658" y="3116636"/>
            <a:ext cx="3202386"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社会背景</a:t>
            </a:r>
            <a:endPar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22"/>
          <p:cNvSpPr>
            <a:spLocks noChangeArrowheads="1"/>
          </p:cNvSpPr>
          <p:nvPr/>
        </p:nvSpPr>
        <p:spPr bwMode="auto">
          <a:xfrm>
            <a:off x="5033657" y="3591307"/>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技术背景</a:t>
            </a:r>
            <a:endPar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22"/>
          <p:cNvSpPr>
            <a:spLocks noChangeArrowheads="1"/>
          </p:cNvSpPr>
          <p:nvPr/>
        </p:nvSpPr>
        <p:spPr bwMode="auto">
          <a:xfrm>
            <a:off x="5033657" y="4115059"/>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产品特点</a:t>
            </a:r>
            <a:endPar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22"/>
          <p:cNvSpPr>
            <a:spLocks noChangeArrowheads="1"/>
          </p:cNvSpPr>
          <p:nvPr/>
        </p:nvSpPr>
        <p:spPr bwMode="auto">
          <a:xfrm>
            <a:off x="5033657" y="4629960"/>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主要功能介绍</a:t>
            </a:r>
            <a:endPar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 name="组合 21"/>
          <p:cNvGrpSpPr/>
          <p:nvPr/>
        </p:nvGrpSpPr>
        <p:grpSpPr>
          <a:xfrm>
            <a:off x="863261" y="1276849"/>
            <a:ext cx="10628096" cy="4491531"/>
            <a:chOff x="347230" y="355824"/>
            <a:chExt cx="11704319" cy="4946353"/>
          </a:xfrm>
        </p:grpSpPr>
        <p:sp>
          <p:nvSpPr>
            <p:cNvPr id="23"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4" name="组合 23"/>
            <p:cNvGrpSpPr/>
            <p:nvPr/>
          </p:nvGrpSpPr>
          <p:grpSpPr>
            <a:xfrm>
              <a:off x="4754231" y="842889"/>
              <a:ext cx="962025" cy="919163"/>
              <a:chOff x="4754231" y="842889"/>
              <a:chExt cx="962025" cy="919163"/>
            </a:xfrm>
          </p:grpSpPr>
          <p:sp>
            <p:nvSpPr>
              <p:cNvPr id="97"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2"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3"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4"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5"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6"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5"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6"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7"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8"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0" name="组合 29"/>
            <p:cNvGrpSpPr/>
            <p:nvPr/>
          </p:nvGrpSpPr>
          <p:grpSpPr>
            <a:xfrm>
              <a:off x="355268" y="3054277"/>
              <a:ext cx="984250" cy="1238250"/>
              <a:chOff x="312737" y="5584826"/>
              <a:chExt cx="984250" cy="1238250"/>
            </a:xfrm>
            <a:solidFill>
              <a:schemeClr val="bg1">
                <a:alpha val="20000"/>
              </a:schemeClr>
            </a:solidFill>
          </p:grpSpPr>
          <p:sp>
            <p:nvSpPr>
              <p:cNvPr id="95"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2"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3"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4"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5"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7" name="组合 36"/>
            <p:cNvGrpSpPr/>
            <p:nvPr/>
          </p:nvGrpSpPr>
          <p:grpSpPr>
            <a:xfrm>
              <a:off x="5875007" y="1355652"/>
              <a:ext cx="1266825" cy="1492250"/>
              <a:chOff x="4800600" y="566738"/>
              <a:chExt cx="1266825" cy="1492250"/>
            </a:xfrm>
            <a:solidFill>
              <a:schemeClr val="bg1">
                <a:alpha val="20000"/>
              </a:schemeClr>
            </a:solidFill>
          </p:grpSpPr>
          <p:sp>
            <p:nvSpPr>
              <p:cNvPr id="93"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0"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1"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2"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3"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5" name="组合 54"/>
            <p:cNvGrpSpPr/>
            <p:nvPr/>
          </p:nvGrpSpPr>
          <p:grpSpPr>
            <a:xfrm>
              <a:off x="4687557" y="2290893"/>
              <a:ext cx="863600" cy="1319213"/>
              <a:chOff x="3784269" y="6437239"/>
              <a:chExt cx="863600" cy="1319213"/>
            </a:xfrm>
            <a:solidFill>
              <a:schemeClr val="bg1">
                <a:alpha val="20000"/>
              </a:schemeClr>
            </a:solidFill>
          </p:grpSpPr>
          <p:sp>
            <p:nvSpPr>
              <p:cNvPr id="88"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6"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7"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8"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9"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71" name="组合 70"/>
            <p:cNvGrpSpPr/>
            <p:nvPr/>
          </p:nvGrpSpPr>
          <p:grpSpPr>
            <a:xfrm>
              <a:off x="1620239" y="1481305"/>
              <a:ext cx="922338" cy="781050"/>
              <a:chOff x="9255125" y="7950201"/>
              <a:chExt cx="922338" cy="781050"/>
            </a:xfrm>
            <a:solidFill>
              <a:schemeClr val="bg1">
                <a:alpha val="20000"/>
              </a:schemeClr>
            </a:solidFill>
          </p:grpSpPr>
          <p:sp>
            <p:nvSpPr>
              <p:cNvPr id="81"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6"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7"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8"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9"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80"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grpId="0" nodeType="withEffect">
                                  <p:stCondLst>
                                    <p:cond delay="40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par>
                                <p:cTn id="32" presetID="22" presetClass="entr" presetSubtype="8" fill="hold" grpId="0" nodeType="withEffect">
                                  <p:stCondLst>
                                    <p:cond delay="60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7"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txBox="1"/>
          <p:nvPr/>
        </p:nvSpPr>
        <p:spPr>
          <a:xfrm>
            <a:off x="3639820" y="3713480"/>
            <a:ext cx="7582535" cy="8083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dirty="0">
                <a:solidFill>
                  <a:srgbClr val="FFFFFF"/>
                </a:solidFill>
                <a:latin typeface="微软雅黑" panose="020B0503020204020204" pitchFamily="34" charset="-122"/>
                <a:ea typeface="微软雅黑" panose="020B0503020204020204" pitchFamily="34" charset="-122"/>
              </a:rPr>
              <a:t>随着移动互联网的普及和HTML5技术的更新，近几年出现了基于H5的小游戏，且广泛收到大众玩家的青睐。</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6" name="任意多边形 25"/>
          <p:cNvSpPr/>
          <p:nvPr/>
        </p:nvSpPr>
        <p:spPr>
          <a:xfrm>
            <a:off x="1410335" y="3639820"/>
            <a:ext cx="2024380" cy="80962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spcFirstLastPara="0" vert="horz" wrap="square" lIns="330596" tIns="5080" rIns="320435" bIns="508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defRPr/>
            </a:pPr>
            <a:r>
              <a:rPr kumimoji="0" lang="en-US" altLang="zh-CN" b="0"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cs typeface="+mn-cs"/>
              </a:rPr>
              <a:t>H5</a:t>
            </a:r>
            <a:r>
              <a:rPr kumimoji="0" lang="zh-CN" altLang="en-US" b="0"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cs typeface="+mn-cs"/>
              </a:rPr>
              <a:t>小游戏</a:t>
            </a:r>
            <a:endParaRPr kumimoji="0" lang="zh-CN" altLang="en-US" b="0"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cs typeface="+mn-cs"/>
            </a:endParaRPr>
          </a:p>
        </p:txBody>
      </p:sp>
      <p:sp>
        <p:nvSpPr>
          <p:cNvPr id="32" name="任意多边形 31"/>
          <p:cNvSpPr/>
          <p:nvPr/>
        </p:nvSpPr>
        <p:spPr>
          <a:xfrm>
            <a:off x="1410335" y="1473835"/>
            <a:ext cx="2024380" cy="80962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spcFirstLastPara="0" vert="horz" wrap="square" lIns="330596" tIns="5080" rIns="320435" bIns="508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defRPr/>
            </a:pPr>
            <a:r>
              <a:rPr kumimoji="0" lang="en-US" altLang="zh-CN" sz="1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cs typeface="+mn-cs"/>
              </a:rPr>
              <a:t>  </a:t>
            </a:r>
            <a:r>
              <a:rPr kumimoji="0" lang="zh-CN" altLang="en-US" b="0" i="0" u="none" strike="noStrike" kern="0" cap="none" spc="0" normalizeH="0" baseline="0" noProof="0" dirty="0" smtClean="0">
                <a:ln>
                  <a:noFill/>
                </a:ln>
                <a:solidFill>
                  <a:schemeClr val="bg1"/>
                </a:solidFill>
                <a:effectLst/>
                <a:uLnTx/>
                <a:uFillTx/>
                <a:latin typeface="Arial" panose="020B0604020202020204"/>
                <a:ea typeface="微软雅黑" panose="020B0503020204020204" pitchFamily="34" charset="-122"/>
                <a:cs typeface="+mn-cs"/>
              </a:rPr>
              <a:t>地铁出行量</a:t>
            </a:r>
            <a:endParaRPr kumimoji="0" lang="zh-CN" altLang="en-US" b="0" i="0" u="none" strike="noStrike" kern="0" cap="none" spc="0" normalizeH="0" baseline="0" noProof="0" dirty="0" smtClean="0">
              <a:ln>
                <a:noFill/>
              </a:ln>
              <a:solidFill>
                <a:schemeClr val="bg1"/>
              </a:solidFill>
              <a:effectLst/>
              <a:uLnTx/>
              <a:uFillTx/>
              <a:latin typeface="Arial" panose="020B0604020202020204"/>
              <a:ea typeface="微软雅黑" panose="020B0503020204020204" pitchFamily="34" charset="-122"/>
              <a:cs typeface="+mn-cs"/>
            </a:endParaRPr>
          </a:p>
        </p:txBody>
      </p:sp>
      <p:sp>
        <p:nvSpPr>
          <p:cNvPr id="37" name="Content Placeholder 2"/>
          <p:cNvSpPr txBox="1"/>
          <p:nvPr/>
        </p:nvSpPr>
        <p:spPr>
          <a:xfrm>
            <a:off x="3572510" y="1670050"/>
            <a:ext cx="6997700" cy="4171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dirty="0" smtClean="0">
                <a:solidFill>
                  <a:srgbClr val="FFFFFF"/>
                </a:solidFill>
                <a:latin typeface="微软雅黑" panose="020B0503020204020204" pitchFamily="34" charset="-122"/>
                <a:ea typeface="微软雅黑" panose="020B0503020204020204" pitchFamily="34" charset="-122"/>
              </a:rPr>
              <a:t>随着科技不断发展，时代发展速度的提升，人们对地铁出行的依赖不断增加。</a:t>
            </a: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38"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社会背景</a:t>
            </a:r>
            <a:endPar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39" name="文本框 26"/>
          <p:cNvSpPr txBox="1"/>
          <p:nvPr/>
        </p:nvSpPr>
        <p:spPr>
          <a:xfrm>
            <a:off x="460976" y="523551"/>
            <a:ext cx="631840" cy="553085"/>
          </a:xfrm>
          <a:prstGeom prst="rect">
            <a:avLst/>
          </a:prstGeom>
          <a:noFill/>
        </p:spPr>
        <p:txBody>
          <a:bodyPr wrap="square" rtlCol="0">
            <a:spAutoFit/>
          </a:bodyPr>
          <a:lstStyle/>
          <a:p>
            <a:pPr algn="ctr" defTabSz="685800"/>
            <a:r>
              <a:rPr lang="en-US" altLang="zh-CN" sz="30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1.1</a:t>
            </a:r>
            <a:endParaRPr lang="zh-CN" altLang="en-US" sz="3000" dirty="0">
              <a:blipFill dpi="0" rotWithShape="1">
                <a:blip r:embed="rId2">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208020" y="2464435"/>
            <a:ext cx="5270500" cy="994410"/>
          </a:xfrm>
          <a:prstGeom prst="rect">
            <a:avLst/>
          </a:prstGeom>
          <a:noFill/>
          <a:ln w="9525">
            <a:noFill/>
          </a:ln>
        </p:spPr>
      </p:pic>
      <p:pic>
        <p:nvPicPr>
          <p:cNvPr id="5" name="图片 4" descr="H5市场规模"/>
          <p:cNvPicPr>
            <a:picLocks noChangeAspect="1"/>
          </p:cNvPicPr>
          <p:nvPr/>
        </p:nvPicPr>
        <p:blipFill>
          <a:blip r:embed="rId4"/>
          <a:stretch>
            <a:fillRect/>
          </a:stretch>
        </p:blipFill>
        <p:spPr>
          <a:xfrm>
            <a:off x="2522220" y="4617085"/>
            <a:ext cx="2743200" cy="1759585"/>
          </a:xfrm>
          <a:prstGeom prst="rect">
            <a:avLst/>
          </a:prstGeom>
        </p:spPr>
      </p:pic>
      <p:pic>
        <p:nvPicPr>
          <p:cNvPr id="9" name="图片 9" descr="H5用户规模"/>
          <p:cNvPicPr>
            <a:picLocks noChangeAspect="1"/>
          </p:cNvPicPr>
          <p:nvPr/>
        </p:nvPicPr>
        <p:blipFill>
          <a:blip r:embed="rId5"/>
          <a:stretch>
            <a:fillRect/>
          </a:stretch>
        </p:blipFill>
        <p:spPr>
          <a:xfrm>
            <a:off x="6690360" y="4616450"/>
            <a:ext cx="2783668" cy="17604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7"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p:cNvSpPr txBox="1"/>
          <p:nvPr/>
        </p:nvSpPr>
        <p:spPr>
          <a:xfrm>
            <a:off x="3586480" y="1546860"/>
            <a:ext cx="7493635" cy="8286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dirty="0">
                <a:solidFill>
                  <a:srgbClr val="FFFFFF"/>
                </a:solidFill>
                <a:latin typeface="微软雅黑" panose="020B0503020204020204" pitchFamily="34" charset="-122"/>
                <a:ea typeface="微软雅黑" panose="020B0503020204020204" pitchFamily="34" charset="-122"/>
              </a:rPr>
              <a:t>2017年，H5小游戏类型占比中，角色扮演和休闲益智类型的游戏约占据全部类型的一半之多。其中休闲益智类型的市场份额约占总游戏类型的25.7%，并且这一比例在不断扩大。</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4" name="Content Placeholder 2"/>
          <p:cNvSpPr txBox="1"/>
          <p:nvPr/>
        </p:nvSpPr>
        <p:spPr>
          <a:xfrm>
            <a:off x="3586480" y="4808855"/>
            <a:ext cx="7533005" cy="150241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dirty="0">
                <a:solidFill>
                  <a:srgbClr val="FFFFFF"/>
                </a:solidFill>
                <a:latin typeface="微软雅黑" panose="020B0503020204020204" pitchFamily="34" charset="-122"/>
                <a:ea typeface="微软雅黑" panose="020B0503020204020204" pitchFamily="34" charset="-122"/>
              </a:rPr>
              <a:t>从H5小游戏爆火后，许多平台推出了内嵌于平台内部的小游戏，其中最具有代表意义的就是支付宝的蚂蚁森林。从蚂蚁森林开服至2019年4月22日，蚂蚁森林玩家已突破5亿，所有玩家一共种下了共计1亿棵树。虽然这款内嵌式小游戏的爆火与支付宝的影响力具有一定的挂钩，但这与此类型小游戏便捷、易操作的特点是不可分割的。</a:t>
            </a:r>
            <a:endParaRPr dirty="0">
              <a:solidFill>
                <a:srgbClr val="FFFFFF"/>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1410335" y="5155565"/>
            <a:ext cx="2024380" cy="80962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spcFirstLastPara="0" vert="horz" wrap="square" lIns="330596" tIns="5080" rIns="320435" bIns="508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defRPr/>
            </a:pPr>
            <a:r>
              <a:rPr kumimoji="0" lang="zh-CN" altLang="en-US" b="0"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cs typeface="+mn-cs"/>
              </a:rPr>
              <a:t>内嵌式</a:t>
            </a:r>
            <a:endParaRPr kumimoji="0" lang="zh-CN" altLang="en-US" b="0"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cs typeface="+mn-cs"/>
            </a:endParaRPr>
          </a:p>
          <a:p>
            <a:pPr marL="0" marR="0" lvl="0" indent="0" algn="ctr" defTabSz="355600" eaLnBrk="1" fontAlgn="auto" latinLnBrk="0" hangingPunct="1">
              <a:lnSpc>
                <a:spcPct val="90000"/>
              </a:lnSpc>
              <a:spcBef>
                <a:spcPct val="0"/>
              </a:spcBef>
              <a:spcAft>
                <a:spcPct val="35000"/>
              </a:spcAft>
              <a:buClrTx/>
              <a:buSzTx/>
              <a:buFontTx/>
              <a:buNone/>
              <a:defRPr/>
            </a:pPr>
            <a:r>
              <a:rPr kumimoji="0" lang="en-US" altLang="zh-CN" b="0"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cs typeface="+mn-cs"/>
              </a:rPr>
              <a:t>H5</a:t>
            </a:r>
            <a:r>
              <a:rPr kumimoji="0" lang="zh-CN" altLang="en-US" b="0"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cs typeface="+mn-cs"/>
              </a:rPr>
              <a:t>小游戏</a:t>
            </a:r>
            <a:endParaRPr kumimoji="0" lang="zh-CN" altLang="en-US" b="0" i="0" u="none" strike="noStrike" kern="0" cap="none" spc="0" normalizeH="0" baseline="0" noProof="0" dirty="0" smtClean="0">
              <a:ln>
                <a:noFill/>
              </a:ln>
              <a:solidFill>
                <a:srgbClr val="FFFFFF"/>
              </a:solidFill>
              <a:effectLst/>
              <a:uLnTx/>
              <a:uFillTx/>
              <a:latin typeface="Arial" panose="020B0604020202020204"/>
              <a:ea typeface="微软雅黑" panose="020B0503020204020204" pitchFamily="34" charset="-122"/>
              <a:cs typeface="+mn-cs"/>
            </a:endParaRPr>
          </a:p>
        </p:txBody>
      </p:sp>
      <p:sp>
        <p:nvSpPr>
          <p:cNvPr id="35" name="任意多边形 34"/>
          <p:cNvSpPr/>
          <p:nvPr/>
        </p:nvSpPr>
        <p:spPr>
          <a:xfrm>
            <a:off x="1410335" y="1522095"/>
            <a:ext cx="2024380" cy="80962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spcFirstLastPara="0" vert="horz" wrap="square" lIns="330596" tIns="5080" rIns="320435" bIns="508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defRPr/>
            </a:pPr>
            <a:r>
              <a:rPr kumimoji="0" 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休闲益智游戏</a:t>
            </a:r>
            <a:endParaRPr kumimoji="0" 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smtClean="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社会背景</a:t>
            </a:r>
            <a:endParaRPr lang="zh-CN" altLang="en-US" sz="2400" b="1" dirty="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39" name="文本框 26"/>
          <p:cNvSpPr txBox="1"/>
          <p:nvPr/>
        </p:nvSpPr>
        <p:spPr>
          <a:xfrm>
            <a:off x="460976" y="523551"/>
            <a:ext cx="631840" cy="553085"/>
          </a:xfrm>
          <a:prstGeom prst="rect">
            <a:avLst/>
          </a:prstGeom>
          <a:noFill/>
        </p:spPr>
        <p:txBody>
          <a:bodyPr wrap="square" rtlCol="0">
            <a:spAutoFit/>
          </a:bodyPr>
          <a:lstStyle/>
          <a:p>
            <a:pPr algn="ctr" defTabSz="685800"/>
            <a:r>
              <a:rPr lang="en-US" altLang="zh-CN" sz="3000" dirty="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1.1</a:t>
            </a:r>
            <a:endParaRPr lang="zh-CN" altLang="en-US" sz="3000" dirty="0">
              <a:blipFill dpi="0" rotWithShape="1">
                <a:blip r:embed="rId3">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pic>
        <p:nvPicPr>
          <p:cNvPr id="10" name="图片 10" descr="H5游戏类型"/>
          <p:cNvPicPr>
            <a:picLocks noChangeAspect="1"/>
          </p:cNvPicPr>
          <p:nvPr/>
        </p:nvPicPr>
        <p:blipFill>
          <a:blip r:embed="rId4"/>
          <a:stretch>
            <a:fillRect/>
          </a:stretch>
        </p:blipFill>
        <p:spPr>
          <a:xfrm>
            <a:off x="4287520" y="2375535"/>
            <a:ext cx="3617595" cy="2250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par>
                                <p:cTn id="13" presetID="2" presetClass="entr" presetSubtype="2" decel="100000" fill="hold" grpId="0" nodeType="withEffect">
                                  <p:stCondLst>
                                    <p:cond delay="25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6" name="Straight Connector 82"/>
          <p:cNvCxnSpPr/>
          <p:nvPr/>
        </p:nvCxnSpPr>
        <p:spPr>
          <a:xfrm>
            <a:off x="3866744" y="3505341"/>
            <a:ext cx="1375263" cy="0"/>
          </a:xfrm>
          <a:prstGeom prst="line">
            <a:avLst/>
          </a:prstGeom>
          <a:noFill/>
          <a:ln w="9525" cap="flat" cmpd="sng" algn="ctr">
            <a:solidFill>
              <a:schemeClr val="bg1"/>
            </a:solidFill>
            <a:prstDash val="solid"/>
            <a:miter lim="800000"/>
          </a:ln>
          <a:effectLst/>
        </p:spPr>
      </p:cxnSp>
      <p:cxnSp>
        <p:nvCxnSpPr>
          <p:cNvPr id="147" name="Straight Connector 85"/>
          <p:cNvCxnSpPr/>
          <p:nvPr/>
        </p:nvCxnSpPr>
        <p:spPr>
          <a:xfrm flipV="1">
            <a:off x="5242008" y="1770838"/>
            <a:ext cx="0" cy="3494973"/>
          </a:xfrm>
          <a:prstGeom prst="line">
            <a:avLst/>
          </a:prstGeom>
          <a:noFill/>
          <a:ln w="9525" cap="flat" cmpd="sng" algn="ctr">
            <a:solidFill>
              <a:schemeClr val="bg1"/>
            </a:solidFill>
            <a:prstDash val="solid"/>
            <a:miter lim="800000"/>
          </a:ln>
          <a:effectLst/>
        </p:spPr>
      </p:cxnSp>
      <p:grpSp>
        <p:nvGrpSpPr>
          <p:cNvPr id="148" name="Group 8"/>
          <p:cNvGrpSpPr/>
          <p:nvPr/>
        </p:nvGrpSpPr>
        <p:grpSpPr>
          <a:xfrm>
            <a:off x="5788248" y="2481595"/>
            <a:ext cx="906703" cy="908468"/>
            <a:chOff x="8866294" y="4017821"/>
            <a:chExt cx="1360409" cy="1363057"/>
          </a:xfrm>
        </p:grpSpPr>
        <p:sp>
          <p:nvSpPr>
            <p:cNvPr id="149" name="Oval 15"/>
            <p:cNvSpPr>
              <a:spLocks noChangeArrowheads="1"/>
            </p:cNvSpPr>
            <p:nvPr/>
          </p:nvSpPr>
          <p:spPr bwMode="auto">
            <a:xfrm>
              <a:off x="8866294" y="4017821"/>
              <a:ext cx="1360409" cy="1363057"/>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50" name="Freeform 5"/>
            <p:cNvSpPr>
              <a:spLocks noEditPoints="1"/>
            </p:cNvSpPr>
            <p:nvPr/>
          </p:nvSpPr>
          <p:spPr bwMode="auto">
            <a:xfrm>
              <a:off x="9146482" y="4325668"/>
              <a:ext cx="793450" cy="790055"/>
            </a:xfrm>
            <a:custGeom>
              <a:avLst/>
              <a:gdLst>
                <a:gd name="T0" fmla="*/ 151 w 393"/>
                <a:gd name="T1" fmla="*/ 295 h 391"/>
                <a:gd name="T2" fmla="*/ 159 w 393"/>
                <a:gd name="T3" fmla="*/ 266 h 391"/>
                <a:gd name="T4" fmla="*/ 122 w 393"/>
                <a:gd name="T5" fmla="*/ 251 h 391"/>
                <a:gd name="T6" fmla="*/ 108 w 393"/>
                <a:gd name="T7" fmla="*/ 225 h 391"/>
                <a:gd name="T8" fmla="*/ 71 w 393"/>
                <a:gd name="T9" fmla="*/ 241 h 391"/>
                <a:gd name="T10" fmla="*/ 42 w 393"/>
                <a:gd name="T11" fmla="*/ 232 h 391"/>
                <a:gd name="T12" fmla="*/ 27 w 393"/>
                <a:gd name="T13" fmla="*/ 269 h 391"/>
                <a:gd name="T14" fmla="*/ 1 w 393"/>
                <a:gd name="T15" fmla="*/ 283 h 391"/>
                <a:gd name="T16" fmla="*/ 16 w 393"/>
                <a:gd name="T17" fmla="*/ 300 h 391"/>
                <a:gd name="T18" fmla="*/ 3 w 393"/>
                <a:gd name="T19" fmla="*/ 338 h 391"/>
                <a:gd name="T20" fmla="*/ 31 w 393"/>
                <a:gd name="T21" fmla="*/ 350 h 391"/>
                <a:gd name="T22" fmla="*/ 42 w 393"/>
                <a:gd name="T23" fmla="*/ 381 h 391"/>
                <a:gd name="T24" fmla="*/ 68 w 393"/>
                <a:gd name="T25" fmla="*/ 390 h 391"/>
                <a:gd name="T26" fmla="*/ 96 w 393"/>
                <a:gd name="T27" fmla="*/ 375 h 391"/>
                <a:gd name="T28" fmla="*/ 125 w 393"/>
                <a:gd name="T29" fmla="*/ 383 h 391"/>
                <a:gd name="T30" fmla="*/ 140 w 393"/>
                <a:gd name="T31" fmla="*/ 346 h 391"/>
                <a:gd name="T32" fmla="*/ 162 w 393"/>
                <a:gd name="T33" fmla="*/ 343 h 391"/>
                <a:gd name="T34" fmla="*/ 101 w 393"/>
                <a:gd name="T35" fmla="*/ 346 h 391"/>
                <a:gd name="T36" fmla="*/ 66 w 393"/>
                <a:gd name="T37" fmla="*/ 269 h 391"/>
                <a:gd name="T38" fmla="*/ 101 w 393"/>
                <a:gd name="T39" fmla="*/ 346 h 391"/>
                <a:gd name="T40" fmla="*/ 261 w 393"/>
                <a:gd name="T41" fmla="*/ 336 h 391"/>
                <a:gd name="T42" fmla="*/ 266 w 393"/>
                <a:gd name="T43" fmla="*/ 320 h 391"/>
                <a:gd name="T44" fmla="*/ 245 w 393"/>
                <a:gd name="T45" fmla="*/ 312 h 391"/>
                <a:gd name="T46" fmla="*/ 237 w 393"/>
                <a:gd name="T47" fmla="*/ 297 h 391"/>
                <a:gd name="T48" fmla="*/ 217 w 393"/>
                <a:gd name="T49" fmla="*/ 306 h 391"/>
                <a:gd name="T50" fmla="*/ 200 w 393"/>
                <a:gd name="T51" fmla="*/ 301 h 391"/>
                <a:gd name="T52" fmla="*/ 192 w 393"/>
                <a:gd name="T53" fmla="*/ 321 h 391"/>
                <a:gd name="T54" fmla="*/ 177 w 393"/>
                <a:gd name="T55" fmla="*/ 329 h 391"/>
                <a:gd name="T56" fmla="*/ 186 w 393"/>
                <a:gd name="T57" fmla="*/ 339 h 391"/>
                <a:gd name="T58" fmla="*/ 179 w 393"/>
                <a:gd name="T59" fmla="*/ 360 h 391"/>
                <a:gd name="T60" fmla="*/ 194 w 393"/>
                <a:gd name="T61" fmla="*/ 367 h 391"/>
                <a:gd name="T62" fmla="*/ 200 w 393"/>
                <a:gd name="T63" fmla="*/ 384 h 391"/>
                <a:gd name="T64" fmla="*/ 215 w 393"/>
                <a:gd name="T65" fmla="*/ 389 h 391"/>
                <a:gd name="T66" fmla="*/ 230 w 393"/>
                <a:gd name="T67" fmla="*/ 380 h 391"/>
                <a:gd name="T68" fmla="*/ 247 w 393"/>
                <a:gd name="T69" fmla="*/ 385 h 391"/>
                <a:gd name="T70" fmla="*/ 255 w 393"/>
                <a:gd name="T71" fmla="*/ 364 h 391"/>
                <a:gd name="T72" fmla="*/ 267 w 393"/>
                <a:gd name="T73" fmla="*/ 363 h 391"/>
                <a:gd name="T74" fmla="*/ 233 w 393"/>
                <a:gd name="T75" fmla="*/ 364 h 391"/>
                <a:gd name="T76" fmla="*/ 214 w 393"/>
                <a:gd name="T77" fmla="*/ 321 h 391"/>
                <a:gd name="T78" fmla="*/ 233 w 393"/>
                <a:gd name="T79" fmla="*/ 364 h 391"/>
                <a:gd name="T80" fmla="*/ 362 w 393"/>
                <a:gd name="T81" fmla="*/ 122 h 391"/>
                <a:gd name="T82" fmla="*/ 377 w 393"/>
                <a:gd name="T83" fmla="*/ 73 h 391"/>
                <a:gd name="T84" fmla="*/ 314 w 393"/>
                <a:gd name="T85" fmla="*/ 48 h 391"/>
                <a:gd name="T86" fmla="*/ 290 w 393"/>
                <a:gd name="T87" fmla="*/ 3 h 391"/>
                <a:gd name="T88" fmla="*/ 229 w 393"/>
                <a:gd name="T89" fmla="*/ 30 h 391"/>
                <a:gd name="T90" fmla="*/ 180 w 393"/>
                <a:gd name="T91" fmla="*/ 15 h 391"/>
                <a:gd name="T92" fmla="*/ 155 w 393"/>
                <a:gd name="T93" fmla="*/ 78 h 391"/>
                <a:gd name="T94" fmla="*/ 110 w 393"/>
                <a:gd name="T95" fmla="*/ 102 h 391"/>
                <a:gd name="T96" fmla="*/ 136 w 393"/>
                <a:gd name="T97" fmla="*/ 130 h 391"/>
                <a:gd name="T98" fmla="*/ 114 w 393"/>
                <a:gd name="T99" fmla="*/ 194 h 391"/>
                <a:gd name="T100" fmla="*/ 161 w 393"/>
                <a:gd name="T101" fmla="*/ 214 h 391"/>
                <a:gd name="T102" fmla="*/ 180 w 393"/>
                <a:gd name="T103" fmla="*/ 266 h 391"/>
                <a:gd name="T104" fmla="*/ 223 w 393"/>
                <a:gd name="T105" fmla="*/ 281 h 391"/>
                <a:gd name="T106" fmla="*/ 271 w 393"/>
                <a:gd name="T107" fmla="*/ 255 h 391"/>
                <a:gd name="T108" fmla="*/ 319 w 393"/>
                <a:gd name="T109" fmla="*/ 270 h 391"/>
                <a:gd name="T110" fmla="*/ 344 w 393"/>
                <a:gd name="T111" fmla="*/ 207 h 391"/>
                <a:gd name="T112" fmla="*/ 382 w 393"/>
                <a:gd name="T113" fmla="*/ 202 h 391"/>
                <a:gd name="T114" fmla="*/ 279 w 393"/>
                <a:gd name="T115" fmla="*/ 207 h 391"/>
                <a:gd name="T116" fmla="*/ 220 w 393"/>
                <a:gd name="T117" fmla="*/ 78 h 391"/>
                <a:gd name="T118" fmla="*/ 279 w 393"/>
                <a:gd name="T119" fmla="*/ 20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3" h="391">
                  <a:moveTo>
                    <a:pt x="160" y="318"/>
                  </a:moveTo>
                  <a:cubicBezTo>
                    <a:pt x="151" y="315"/>
                    <a:pt x="151" y="315"/>
                    <a:pt x="151" y="315"/>
                  </a:cubicBezTo>
                  <a:cubicBezTo>
                    <a:pt x="152" y="308"/>
                    <a:pt x="152" y="302"/>
                    <a:pt x="151" y="295"/>
                  </a:cubicBezTo>
                  <a:cubicBezTo>
                    <a:pt x="159" y="291"/>
                    <a:pt x="159" y="291"/>
                    <a:pt x="159" y="291"/>
                  </a:cubicBezTo>
                  <a:cubicBezTo>
                    <a:pt x="165" y="289"/>
                    <a:pt x="167" y="282"/>
                    <a:pt x="164" y="277"/>
                  </a:cubicBezTo>
                  <a:cubicBezTo>
                    <a:pt x="159" y="266"/>
                    <a:pt x="159" y="266"/>
                    <a:pt x="159" y="266"/>
                  </a:cubicBezTo>
                  <a:cubicBezTo>
                    <a:pt x="157" y="261"/>
                    <a:pt x="151" y="258"/>
                    <a:pt x="145" y="261"/>
                  </a:cubicBezTo>
                  <a:cubicBezTo>
                    <a:pt x="137" y="265"/>
                    <a:pt x="137" y="265"/>
                    <a:pt x="137" y="265"/>
                  </a:cubicBezTo>
                  <a:cubicBezTo>
                    <a:pt x="132" y="260"/>
                    <a:pt x="128" y="255"/>
                    <a:pt x="122" y="251"/>
                  </a:cubicBezTo>
                  <a:cubicBezTo>
                    <a:pt x="125" y="242"/>
                    <a:pt x="125" y="242"/>
                    <a:pt x="125" y="242"/>
                  </a:cubicBezTo>
                  <a:cubicBezTo>
                    <a:pt x="127" y="237"/>
                    <a:pt x="125" y="231"/>
                    <a:pt x="119" y="229"/>
                  </a:cubicBezTo>
                  <a:cubicBezTo>
                    <a:pt x="108" y="225"/>
                    <a:pt x="108" y="225"/>
                    <a:pt x="108" y="225"/>
                  </a:cubicBezTo>
                  <a:cubicBezTo>
                    <a:pt x="103" y="223"/>
                    <a:pt x="96" y="226"/>
                    <a:pt x="94" y="231"/>
                  </a:cubicBezTo>
                  <a:cubicBezTo>
                    <a:pt x="91" y="240"/>
                    <a:pt x="91" y="240"/>
                    <a:pt x="91" y="240"/>
                  </a:cubicBezTo>
                  <a:cubicBezTo>
                    <a:pt x="84" y="239"/>
                    <a:pt x="78" y="239"/>
                    <a:pt x="71" y="241"/>
                  </a:cubicBezTo>
                  <a:cubicBezTo>
                    <a:pt x="67" y="232"/>
                    <a:pt x="67" y="232"/>
                    <a:pt x="67" y="232"/>
                  </a:cubicBezTo>
                  <a:cubicBezTo>
                    <a:pt x="65" y="227"/>
                    <a:pt x="58" y="224"/>
                    <a:pt x="53" y="227"/>
                  </a:cubicBezTo>
                  <a:cubicBezTo>
                    <a:pt x="42" y="232"/>
                    <a:pt x="42" y="232"/>
                    <a:pt x="42" y="232"/>
                  </a:cubicBezTo>
                  <a:cubicBezTo>
                    <a:pt x="37" y="234"/>
                    <a:pt x="34" y="241"/>
                    <a:pt x="37" y="246"/>
                  </a:cubicBezTo>
                  <a:cubicBezTo>
                    <a:pt x="41" y="254"/>
                    <a:pt x="41" y="254"/>
                    <a:pt x="41" y="254"/>
                  </a:cubicBezTo>
                  <a:cubicBezTo>
                    <a:pt x="36" y="259"/>
                    <a:pt x="31" y="264"/>
                    <a:pt x="27" y="269"/>
                  </a:cubicBezTo>
                  <a:cubicBezTo>
                    <a:pt x="19" y="266"/>
                    <a:pt x="19" y="266"/>
                    <a:pt x="19" y="266"/>
                  </a:cubicBezTo>
                  <a:cubicBezTo>
                    <a:pt x="13" y="264"/>
                    <a:pt x="7" y="267"/>
                    <a:pt x="5" y="272"/>
                  </a:cubicBezTo>
                  <a:cubicBezTo>
                    <a:pt x="1" y="283"/>
                    <a:pt x="1" y="283"/>
                    <a:pt x="1" y="283"/>
                  </a:cubicBezTo>
                  <a:cubicBezTo>
                    <a:pt x="0" y="286"/>
                    <a:pt x="0" y="289"/>
                    <a:pt x="1" y="291"/>
                  </a:cubicBezTo>
                  <a:cubicBezTo>
                    <a:pt x="2" y="294"/>
                    <a:pt x="4" y="296"/>
                    <a:pt x="7" y="297"/>
                  </a:cubicBezTo>
                  <a:cubicBezTo>
                    <a:pt x="16" y="300"/>
                    <a:pt x="16" y="300"/>
                    <a:pt x="16" y="300"/>
                  </a:cubicBezTo>
                  <a:cubicBezTo>
                    <a:pt x="15" y="307"/>
                    <a:pt x="15" y="313"/>
                    <a:pt x="17" y="320"/>
                  </a:cubicBezTo>
                  <a:cubicBezTo>
                    <a:pt x="8" y="324"/>
                    <a:pt x="8" y="324"/>
                    <a:pt x="8" y="324"/>
                  </a:cubicBezTo>
                  <a:cubicBezTo>
                    <a:pt x="3" y="326"/>
                    <a:pt x="0" y="333"/>
                    <a:pt x="3" y="338"/>
                  </a:cubicBezTo>
                  <a:cubicBezTo>
                    <a:pt x="8" y="349"/>
                    <a:pt x="8" y="349"/>
                    <a:pt x="8" y="349"/>
                  </a:cubicBezTo>
                  <a:cubicBezTo>
                    <a:pt x="10" y="354"/>
                    <a:pt x="17" y="357"/>
                    <a:pt x="22" y="354"/>
                  </a:cubicBezTo>
                  <a:cubicBezTo>
                    <a:pt x="31" y="350"/>
                    <a:pt x="31" y="350"/>
                    <a:pt x="31" y="350"/>
                  </a:cubicBezTo>
                  <a:cubicBezTo>
                    <a:pt x="35" y="356"/>
                    <a:pt x="40" y="360"/>
                    <a:pt x="45" y="364"/>
                  </a:cubicBezTo>
                  <a:cubicBezTo>
                    <a:pt x="42" y="373"/>
                    <a:pt x="42" y="373"/>
                    <a:pt x="42" y="373"/>
                  </a:cubicBezTo>
                  <a:cubicBezTo>
                    <a:pt x="41" y="375"/>
                    <a:pt x="41" y="378"/>
                    <a:pt x="42" y="381"/>
                  </a:cubicBezTo>
                  <a:cubicBezTo>
                    <a:pt x="43" y="383"/>
                    <a:pt x="45" y="385"/>
                    <a:pt x="48" y="386"/>
                  </a:cubicBezTo>
                  <a:cubicBezTo>
                    <a:pt x="59" y="390"/>
                    <a:pt x="59" y="390"/>
                    <a:pt x="59" y="390"/>
                  </a:cubicBezTo>
                  <a:cubicBezTo>
                    <a:pt x="62" y="391"/>
                    <a:pt x="65" y="391"/>
                    <a:pt x="68" y="390"/>
                  </a:cubicBezTo>
                  <a:cubicBezTo>
                    <a:pt x="70" y="389"/>
                    <a:pt x="72" y="387"/>
                    <a:pt x="73" y="384"/>
                  </a:cubicBezTo>
                  <a:cubicBezTo>
                    <a:pt x="76" y="375"/>
                    <a:pt x="76" y="375"/>
                    <a:pt x="76" y="375"/>
                  </a:cubicBezTo>
                  <a:cubicBezTo>
                    <a:pt x="83" y="376"/>
                    <a:pt x="90" y="376"/>
                    <a:pt x="96" y="375"/>
                  </a:cubicBezTo>
                  <a:cubicBezTo>
                    <a:pt x="100" y="383"/>
                    <a:pt x="100" y="383"/>
                    <a:pt x="100" y="383"/>
                  </a:cubicBezTo>
                  <a:cubicBezTo>
                    <a:pt x="103" y="388"/>
                    <a:pt x="109" y="391"/>
                    <a:pt x="114" y="388"/>
                  </a:cubicBezTo>
                  <a:cubicBezTo>
                    <a:pt x="125" y="383"/>
                    <a:pt x="125" y="383"/>
                    <a:pt x="125" y="383"/>
                  </a:cubicBezTo>
                  <a:cubicBezTo>
                    <a:pt x="131" y="381"/>
                    <a:pt x="133" y="374"/>
                    <a:pt x="130" y="369"/>
                  </a:cubicBezTo>
                  <a:cubicBezTo>
                    <a:pt x="126" y="361"/>
                    <a:pt x="126" y="361"/>
                    <a:pt x="126" y="361"/>
                  </a:cubicBezTo>
                  <a:cubicBezTo>
                    <a:pt x="132" y="356"/>
                    <a:pt x="136" y="351"/>
                    <a:pt x="140" y="346"/>
                  </a:cubicBezTo>
                  <a:cubicBezTo>
                    <a:pt x="149" y="349"/>
                    <a:pt x="149" y="349"/>
                    <a:pt x="149" y="349"/>
                  </a:cubicBezTo>
                  <a:cubicBezTo>
                    <a:pt x="151" y="350"/>
                    <a:pt x="154" y="350"/>
                    <a:pt x="157" y="349"/>
                  </a:cubicBezTo>
                  <a:cubicBezTo>
                    <a:pt x="159" y="348"/>
                    <a:pt x="161" y="346"/>
                    <a:pt x="162" y="343"/>
                  </a:cubicBezTo>
                  <a:cubicBezTo>
                    <a:pt x="167" y="332"/>
                    <a:pt x="167" y="332"/>
                    <a:pt x="167" y="332"/>
                  </a:cubicBezTo>
                  <a:cubicBezTo>
                    <a:pt x="169" y="326"/>
                    <a:pt x="166" y="320"/>
                    <a:pt x="160" y="318"/>
                  </a:cubicBezTo>
                  <a:close/>
                  <a:moveTo>
                    <a:pt x="101" y="346"/>
                  </a:moveTo>
                  <a:cubicBezTo>
                    <a:pt x="96" y="349"/>
                    <a:pt x="90" y="350"/>
                    <a:pt x="84" y="350"/>
                  </a:cubicBezTo>
                  <a:cubicBezTo>
                    <a:pt x="67" y="350"/>
                    <a:pt x="52" y="340"/>
                    <a:pt x="45" y="325"/>
                  </a:cubicBezTo>
                  <a:cubicBezTo>
                    <a:pt x="35" y="304"/>
                    <a:pt x="45" y="279"/>
                    <a:pt x="66" y="269"/>
                  </a:cubicBezTo>
                  <a:cubicBezTo>
                    <a:pt x="72" y="266"/>
                    <a:pt x="77" y="265"/>
                    <a:pt x="84" y="265"/>
                  </a:cubicBezTo>
                  <a:cubicBezTo>
                    <a:pt x="100" y="265"/>
                    <a:pt x="115" y="275"/>
                    <a:pt x="122" y="290"/>
                  </a:cubicBezTo>
                  <a:cubicBezTo>
                    <a:pt x="132" y="311"/>
                    <a:pt x="123" y="336"/>
                    <a:pt x="101" y="346"/>
                  </a:cubicBezTo>
                  <a:close/>
                  <a:moveTo>
                    <a:pt x="266" y="349"/>
                  </a:moveTo>
                  <a:cubicBezTo>
                    <a:pt x="261" y="347"/>
                    <a:pt x="261" y="347"/>
                    <a:pt x="261" y="347"/>
                  </a:cubicBezTo>
                  <a:cubicBezTo>
                    <a:pt x="262" y="343"/>
                    <a:pt x="261" y="340"/>
                    <a:pt x="261" y="336"/>
                  </a:cubicBezTo>
                  <a:cubicBezTo>
                    <a:pt x="266" y="334"/>
                    <a:pt x="266" y="334"/>
                    <a:pt x="266" y="334"/>
                  </a:cubicBezTo>
                  <a:cubicBezTo>
                    <a:pt x="269" y="332"/>
                    <a:pt x="270" y="329"/>
                    <a:pt x="269" y="326"/>
                  </a:cubicBezTo>
                  <a:cubicBezTo>
                    <a:pt x="266" y="320"/>
                    <a:pt x="266" y="320"/>
                    <a:pt x="266" y="320"/>
                  </a:cubicBezTo>
                  <a:cubicBezTo>
                    <a:pt x="264" y="317"/>
                    <a:pt x="261" y="315"/>
                    <a:pt x="258" y="317"/>
                  </a:cubicBezTo>
                  <a:cubicBezTo>
                    <a:pt x="253" y="319"/>
                    <a:pt x="253" y="319"/>
                    <a:pt x="253" y="319"/>
                  </a:cubicBezTo>
                  <a:cubicBezTo>
                    <a:pt x="251" y="316"/>
                    <a:pt x="248" y="314"/>
                    <a:pt x="245" y="312"/>
                  </a:cubicBezTo>
                  <a:cubicBezTo>
                    <a:pt x="247" y="307"/>
                    <a:pt x="247" y="307"/>
                    <a:pt x="247" y="307"/>
                  </a:cubicBezTo>
                  <a:cubicBezTo>
                    <a:pt x="248" y="304"/>
                    <a:pt x="246" y="300"/>
                    <a:pt x="243" y="299"/>
                  </a:cubicBezTo>
                  <a:cubicBezTo>
                    <a:pt x="237" y="297"/>
                    <a:pt x="237" y="297"/>
                    <a:pt x="237" y="297"/>
                  </a:cubicBezTo>
                  <a:cubicBezTo>
                    <a:pt x="234" y="296"/>
                    <a:pt x="230" y="297"/>
                    <a:pt x="229" y="300"/>
                  </a:cubicBezTo>
                  <a:cubicBezTo>
                    <a:pt x="228" y="305"/>
                    <a:pt x="228" y="305"/>
                    <a:pt x="228" y="305"/>
                  </a:cubicBezTo>
                  <a:cubicBezTo>
                    <a:pt x="224" y="305"/>
                    <a:pt x="220" y="305"/>
                    <a:pt x="217" y="306"/>
                  </a:cubicBezTo>
                  <a:cubicBezTo>
                    <a:pt x="214" y="301"/>
                    <a:pt x="214" y="301"/>
                    <a:pt x="214" y="301"/>
                  </a:cubicBezTo>
                  <a:cubicBezTo>
                    <a:pt x="213" y="298"/>
                    <a:pt x="209" y="296"/>
                    <a:pt x="206" y="298"/>
                  </a:cubicBezTo>
                  <a:cubicBezTo>
                    <a:pt x="200" y="301"/>
                    <a:pt x="200" y="301"/>
                    <a:pt x="200" y="301"/>
                  </a:cubicBezTo>
                  <a:cubicBezTo>
                    <a:pt x="197" y="302"/>
                    <a:pt x="196" y="306"/>
                    <a:pt x="197" y="309"/>
                  </a:cubicBezTo>
                  <a:cubicBezTo>
                    <a:pt x="200" y="313"/>
                    <a:pt x="200" y="313"/>
                    <a:pt x="200" y="313"/>
                  </a:cubicBezTo>
                  <a:cubicBezTo>
                    <a:pt x="197" y="316"/>
                    <a:pt x="194" y="318"/>
                    <a:pt x="192" y="321"/>
                  </a:cubicBezTo>
                  <a:cubicBezTo>
                    <a:pt x="187" y="320"/>
                    <a:pt x="187" y="320"/>
                    <a:pt x="187" y="320"/>
                  </a:cubicBezTo>
                  <a:cubicBezTo>
                    <a:pt x="184" y="318"/>
                    <a:pt x="181" y="320"/>
                    <a:pt x="180" y="323"/>
                  </a:cubicBezTo>
                  <a:cubicBezTo>
                    <a:pt x="177" y="329"/>
                    <a:pt x="177" y="329"/>
                    <a:pt x="177" y="329"/>
                  </a:cubicBezTo>
                  <a:cubicBezTo>
                    <a:pt x="177" y="331"/>
                    <a:pt x="177" y="332"/>
                    <a:pt x="177" y="334"/>
                  </a:cubicBezTo>
                  <a:cubicBezTo>
                    <a:pt x="178" y="335"/>
                    <a:pt x="179" y="336"/>
                    <a:pt x="181" y="337"/>
                  </a:cubicBezTo>
                  <a:cubicBezTo>
                    <a:pt x="186" y="339"/>
                    <a:pt x="186" y="339"/>
                    <a:pt x="186" y="339"/>
                  </a:cubicBezTo>
                  <a:cubicBezTo>
                    <a:pt x="185" y="342"/>
                    <a:pt x="186" y="346"/>
                    <a:pt x="186" y="350"/>
                  </a:cubicBezTo>
                  <a:cubicBezTo>
                    <a:pt x="181" y="352"/>
                    <a:pt x="181" y="352"/>
                    <a:pt x="181" y="352"/>
                  </a:cubicBezTo>
                  <a:cubicBezTo>
                    <a:pt x="178" y="353"/>
                    <a:pt x="177" y="357"/>
                    <a:pt x="179" y="360"/>
                  </a:cubicBezTo>
                  <a:cubicBezTo>
                    <a:pt x="181" y="366"/>
                    <a:pt x="181" y="366"/>
                    <a:pt x="181" y="366"/>
                  </a:cubicBezTo>
                  <a:cubicBezTo>
                    <a:pt x="183" y="369"/>
                    <a:pt x="186" y="370"/>
                    <a:pt x="189" y="369"/>
                  </a:cubicBezTo>
                  <a:cubicBezTo>
                    <a:pt x="194" y="367"/>
                    <a:pt x="194" y="367"/>
                    <a:pt x="194" y="367"/>
                  </a:cubicBezTo>
                  <a:cubicBezTo>
                    <a:pt x="196" y="370"/>
                    <a:pt x="199" y="372"/>
                    <a:pt x="202" y="374"/>
                  </a:cubicBezTo>
                  <a:cubicBezTo>
                    <a:pt x="200" y="379"/>
                    <a:pt x="200" y="379"/>
                    <a:pt x="200" y="379"/>
                  </a:cubicBezTo>
                  <a:cubicBezTo>
                    <a:pt x="200" y="381"/>
                    <a:pt x="200" y="382"/>
                    <a:pt x="200" y="384"/>
                  </a:cubicBezTo>
                  <a:cubicBezTo>
                    <a:pt x="201" y="385"/>
                    <a:pt x="202" y="386"/>
                    <a:pt x="204" y="387"/>
                  </a:cubicBezTo>
                  <a:cubicBezTo>
                    <a:pt x="210" y="389"/>
                    <a:pt x="210" y="389"/>
                    <a:pt x="210" y="389"/>
                  </a:cubicBezTo>
                  <a:cubicBezTo>
                    <a:pt x="212" y="390"/>
                    <a:pt x="213" y="390"/>
                    <a:pt x="215" y="389"/>
                  </a:cubicBezTo>
                  <a:cubicBezTo>
                    <a:pt x="216" y="388"/>
                    <a:pt x="217" y="387"/>
                    <a:pt x="218" y="386"/>
                  </a:cubicBezTo>
                  <a:cubicBezTo>
                    <a:pt x="219" y="381"/>
                    <a:pt x="219" y="381"/>
                    <a:pt x="219" y="381"/>
                  </a:cubicBezTo>
                  <a:cubicBezTo>
                    <a:pt x="223" y="381"/>
                    <a:pt x="227" y="381"/>
                    <a:pt x="230" y="380"/>
                  </a:cubicBezTo>
                  <a:cubicBezTo>
                    <a:pt x="233" y="385"/>
                    <a:pt x="233" y="385"/>
                    <a:pt x="233" y="385"/>
                  </a:cubicBezTo>
                  <a:cubicBezTo>
                    <a:pt x="234" y="388"/>
                    <a:pt x="238" y="389"/>
                    <a:pt x="241" y="388"/>
                  </a:cubicBezTo>
                  <a:cubicBezTo>
                    <a:pt x="247" y="385"/>
                    <a:pt x="247" y="385"/>
                    <a:pt x="247" y="385"/>
                  </a:cubicBezTo>
                  <a:cubicBezTo>
                    <a:pt x="250" y="384"/>
                    <a:pt x="251" y="380"/>
                    <a:pt x="250" y="377"/>
                  </a:cubicBezTo>
                  <a:cubicBezTo>
                    <a:pt x="247" y="372"/>
                    <a:pt x="247" y="372"/>
                    <a:pt x="247" y="372"/>
                  </a:cubicBezTo>
                  <a:cubicBezTo>
                    <a:pt x="250" y="370"/>
                    <a:pt x="253" y="367"/>
                    <a:pt x="255" y="364"/>
                  </a:cubicBezTo>
                  <a:cubicBezTo>
                    <a:pt x="260" y="366"/>
                    <a:pt x="260" y="366"/>
                    <a:pt x="260" y="366"/>
                  </a:cubicBezTo>
                  <a:cubicBezTo>
                    <a:pt x="261" y="367"/>
                    <a:pt x="263" y="367"/>
                    <a:pt x="264" y="366"/>
                  </a:cubicBezTo>
                  <a:cubicBezTo>
                    <a:pt x="266" y="365"/>
                    <a:pt x="267" y="364"/>
                    <a:pt x="267" y="363"/>
                  </a:cubicBezTo>
                  <a:cubicBezTo>
                    <a:pt x="270" y="356"/>
                    <a:pt x="270" y="356"/>
                    <a:pt x="270" y="356"/>
                  </a:cubicBezTo>
                  <a:cubicBezTo>
                    <a:pt x="271" y="353"/>
                    <a:pt x="269" y="350"/>
                    <a:pt x="266" y="349"/>
                  </a:cubicBezTo>
                  <a:close/>
                  <a:moveTo>
                    <a:pt x="233" y="364"/>
                  </a:moveTo>
                  <a:cubicBezTo>
                    <a:pt x="230" y="366"/>
                    <a:pt x="227" y="366"/>
                    <a:pt x="224" y="366"/>
                  </a:cubicBezTo>
                  <a:cubicBezTo>
                    <a:pt x="214" y="366"/>
                    <a:pt x="206" y="361"/>
                    <a:pt x="202" y="353"/>
                  </a:cubicBezTo>
                  <a:cubicBezTo>
                    <a:pt x="197" y="341"/>
                    <a:pt x="202" y="327"/>
                    <a:pt x="214" y="321"/>
                  </a:cubicBezTo>
                  <a:cubicBezTo>
                    <a:pt x="217" y="320"/>
                    <a:pt x="220" y="319"/>
                    <a:pt x="223" y="319"/>
                  </a:cubicBezTo>
                  <a:cubicBezTo>
                    <a:pt x="233" y="319"/>
                    <a:pt x="241" y="325"/>
                    <a:pt x="245" y="333"/>
                  </a:cubicBezTo>
                  <a:cubicBezTo>
                    <a:pt x="250" y="345"/>
                    <a:pt x="245" y="359"/>
                    <a:pt x="233" y="364"/>
                  </a:cubicBezTo>
                  <a:close/>
                  <a:moveTo>
                    <a:pt x="378" y="160"/>
                  </a:moveTo>
                  <a:cubicBezTo>
                    <a:pt x="364" y="155"/>
                    <a:pt x="364" y="155"/>
                    <a:pt x="364" y="155"/>
                  </a:cubicBezTo>
                  <a:cubicBezTo>
                    <a:pt x="365" y="144"/>
                    <a:pt x="364" y="133"/>
                    <a:pt x="362" y="122"/>
                  </a:cubicBezTo>
                  <a:cubicBezTo>
                    <a:pt x="377" y="115"/>
                    <a:pt x="377" y="115"/>
                    <a:pt x="377" y="115"/>
                  </a:cubicBezTo>
                  <a:cubicBezTo>
                    <a:pt x="386" y="111"/>
                    <a:pt x="390" y="100"/>
                    <a:pt x="386" y="91"/>
                  </a:cubicBezTo>
                  <a:cubicBezTo>
                    <a:pt x="377" y="73"/>
                    <a:pt x="377" y="73"/>
                    <a:pt x="377" y="73"/>
                  </a:cubicBezTo>
                  <a:cubicBezTo>
                    <a:pt x="373" y="64"/>
                    <a:pt x="362" y="60"/>
                    <a:pt x="353" y="64"/>
                  </a:cubicBezTo>
                  <a:cubicBezTo>
                    <a:pt x="339" y="71"/>
                    <a:pt x="339" y="71"/>
                    <a:pt x="339" y="71"/>
                  </a:cubicBezTo>
                  <a:cubicBezTo>
                    <a:pt x="332" y="62"/>
                    <a:pt x="323" y="54"/>
                    <a:pt x="314" y="48"/>
                  </a:cubicBezTo>
                  <a:cubicBezTo>
                    <a:pt x="320" y="33"/>
                    <a:pt x="320" y="33"/>
                    <a:pt x="320" y="33"/>
                  </a:cubicBezTo>
                  <a:cubicBezTo>
                    <a:pt x="323" y="24"/>
                    <a:pt x="319" y="13"/>
                    <a:pt x="309" y="10"/>
                  </a:cubicBezTo>
                  <a:cubicBezTo>
                    <a:pt x="290" y="3"/>
                    <a:pt x="290" y="3"/>
                    <a:pt x="290" y="3"/>
                  </a:cubicBezTo>
                  <a:cubicBezTo>
                    <a:pt x="281" y="0"/>
                    <a:pt x="271" y="5"/>
                    <a:pt x="267" y="14"/>
                  </a:cubicBezTo>
                  <a:cubicBezTo>
                    <a:pt x="262" y="29"/>
                    <a:pt x="262" y="29"/>
                    <a:pt x="262" y="29"/>
                  </a:cubicBezTo>
                  <a:cubicBezTo>
                    <a:pt x="251" y="27"/>
                    <a:pt x="240" y="28"/>
                    <a:pt x="229" y="30"/>
                  </a:cubicBezTo>
                  <a:cubicBezTo>
                    <a:pt x="222" y="15"/>
                    <a:pt x="222" y="15"/>
                    <a:pt x="222" y="15"/>
                  </a:cubicBezTo>
                  <a:cubicBezTo>
                    <a:pt x="218" y="6"/>
                    <a:pt x="207" y="2"/>
                    <a:pt x="198" y="7"/>
                  </a:cubicBezTo>
                  <a:cubicBezTo>
                    <a:pt x="180" y="15"/>
                    <a:pt x="180" y="15"/>
                    <a:pt x="180" y="15"/>
                  </a:cubicBezTo>
                  <a:cubicBezTo>
                    <a:pt x="171" y="19"/>
                    <a:pt x="167" y="30"/>
                    <a:pt x="171" y="39"/>
                  </a:cubicBezTo>
                  <a:cubicBezTo>
                    <a:pt x="178" y="53"/>
                    <a:pt x="178" y="53"/>
                    <a:pt x="178" y="53"/>
                  </a:cubicBezTo>
                  <a:cubicBezTo>
                    <a:pt x="169" y="60"/>
                    <a:pt x="161" y="69"/>
                    <a:pt x="155" y="78"/>
                  </a:cubicBezTo>
                  <a:cubicBezTo>
                    <a:pt x="140" y="72"/>
                    <a:pt x="140" y="72"/>
                    <a:pt x="140" y="72"/>
                  </a:cubicBezTo>
                  <a:cubicBezTo>
                    <a:pt x="131" y="69"/>
                    <a:pt x="120" y="74"/>
                    <a:pt x="117" y="83"/>
                  </a:cubicBezTo>
                  <a:cubicBezTo>
                    <a:pt x="110" y="102"/>
                    <a:pt x="110" y="102"/>
                    <a:pt x="110" y="102"/>
                  </a:cubicBezTo>
                  <a:cubicBezTo>
                    <a:pt x="109" y="106"/>
                    <a:pt x="109" y="111"/>
                    <a:pt x="111" y="116"/>
                  </a:cubicBezTo>
                  <a:cubicBezTo>
                    <a:pt x="113" y="120"/>
                    <a:pt x="116" y="123"/>
                    <a:pt x="121" y="125"/>
                  </a:cubicBezTo>
                  <a:cubicBezTo>
                    <a:pt x="136" y="130"/>
                    <a:pt x="136" y="130"/>
                    <a:pt x="136" y="130"/>
                  </a:cubicBezTo>
                  <a:cubicBezTo>
                    <a:pt x="135" y="141"/>
                    <a:pt x="135" y="152"/>
                    <a:pt x="137" y="163"/>
                  </a:cubicBezTo>
                  <a:cubicBezTo>
                    <a:pt x="123" y="170"/>
                    <a:pt x="123" y="170"/>
                    <a:pt x="123" y="170"/>
                  </a:cubicBezTo>
                  <a:cubicBezTo>
                    <a:pt x="114" y="174"/>
                    <a:pt x="110" y="185"/>
                    <a:pt x="114" y="194"/>
                  </a:cubicBezTo>
                  <a:cubicBezTo>
                    <a:pt x="122" y="212"/>
                    <a:pt x="122" y="212"/>
                    <a:pt x="122" y="212"/>
                  </a:cubicBezTo>
                  <a:cubicBezTo>
                    <a:pt x="126" y="221"/>
                    <a:pt x="137" y="225"/>
                    <a:pt x="146" y="221"/>
                  </a:cubicBezTo>
                  <a:cubicBezTo>
                    <a:pt x="161" y="214"/>
                    <a:pt x="161" y="214"/>
                    <a:pt x="161" y="214"/>
                  </a:cubicBezTo>
                  <a:cubicBezTo>
                    <a:pt x="168" y="223"/>
                    <a:pt x="176" y="231"/>
                    <a:pt x="185" y="237"/>
                  </a:cubicBezTo>
                  <a:cubicBezTo>
                    <a:pt x="179" y="252"/>
                    <a:pt x="179" y="252"/>
                    <a:pt x="179" y="252"/>
                  </a:cubicBezTo>
                  <a:cubicBezTo>
                    <a:pt x="178" y="256"/>
                    <a:pt x="178" y="261"/>
                    <a:pt x="180" y="266"/>
                  </a:cubicBezTo>
                  <a:cubicBezTo>
                    <a:pt x="182" y="270"/>
                    <a:pt x="185" y="273"/>
                    <a:pt x="190" y="275"/>
                  </a:cubicBezTo>
                  <a:cubicBezTo>
                    <a:pt x="209" y="282"/>
                    <a:pt x="209" y="282"/>
                    <a:pt x="209" y="282"/>
                  </a:cubicBezTo>
                  <a:cubicBezTo>
                    <a:pt x="213" y="284"/>
                    <a:pt x="218" y="283"/>
                    <a:pt x="223" y="281"/>
                  </a:cubicBezTo>
                  <a:cubicBezTo>
                    <a:pt x="227" y="279"/>
                    <a:pt x="230" y="276"/>
                    <a:pt x="232" y="271"/>
                  </a:cubicBezTo>
                  <a:cubicBezTo>
                    <a:pt x="238" y="256"/>
                    <a:pt x="238" y="256"/>
                    <a:pt x="238" y="256"/>
                  </a:cubicBezTo>
                  <a:cubicBezTo>
                    <a:pt x="248" y="258"/>
                    <a:pt x="260" y="257"/>
                    <a:pt x="271" y="255"/>
                  </a:cubicBezTo>
                  <a:cubicBezTo>
                    <a:pt x="277" y="270"/>
                    <a:pt x="277" y="270"/>
                    <a:pt x="277" y="270"/>
                  </a:cubicBezTo>
                  <a:cubicBezTo>
                    <a:pt x="281" y="279"/>
                    <a:pt x="292" y="283"/>
                    <a:pt x="301" y="278"/>
                  </a:cubicBezTo>
                  <a:cubicBezTo>
                    <a:pt x="319" y="270"/>
                    <a:pt x="319" y="270"/>
                    <a:pt x="319" y="270"/>
                  </a:cubicBezTo>
                  <a:cubicBezTo>
                    <a:pt x="328" y="266"/>
                    <a:pt x="332" y="255"/>
                    <a:pt x="328" y="246"/>
                  </a:cubicBezTo>
                  <a:cubicBezTo>
                    <a:pt x="322" y="232"/>
                    <a:pt x="322" y="232"/>
                    <a:pt x="322" y="232"/>
                  </a:cubicBezTo>
                  <a:cubicBezTo>
                    <a:pt x="330" y="225"/>
                    <a:pt x="338" y="216"/>
                    <a:pt x="344" y="207"/>
                  </a:cubicBezTo>
                  <a:cubicBezTo>
                    <a:pt x="359" y="213"/>
                    <a:pt x="359" y="213"/>
                    <a:pt x="359" y="213"/>
                  </a:cubicBezTo>
                  <a:cubicBezTo>
                    <a:pt x="364" y="215"/>
                    <a:pt x="368" y="214"/>
                    <a:pt x="373" y="212"/>
                  </a:cubicBezTo>
                  <a:cubicBezTo>
                    <a:pt x="377" y="210"/>
                    <a:pt x="380" y="207"/>
                    <a:pt x="382" y="202"/>
                  </a:cubicBezTo>
                  <a:cubicBezTo>
                    <a:pt x="389" y="183"/>
                    <a:pt x="389" y="183"/>
                    <a:pt x="389" y="183"/>
                  </a:cubicBezTo>
                  <a:cubicBezTo>
                    <a:pt x="393" y="174"/>
                    <a:pt x="388" y="164"/>
                    <a:pt x="378" y="160"/>
                  </a:cubicBezTo>
                  <a:close/>
                  <a:moveTo>
                    <a:pt x="279" y="207"/>
                  </a:moveTo>
                  <a:cubicBezTo>
                    <a:pt x="270" y="212"/>
                    <a:pt x="260" y="214"/>
                    <a:pt x="250" y="214"/>
                  </a:cubicBezTo>
                  <a:cubicBezTo>
                    <a:pt x="222" y="214"/>
                    <a:pt x="197" y="197"/>
                    <a:pt x="185" y="172"/>
                  </a:cubicBezTo>
                  <a:cubicBezTo>
                    <a:pt x="169" y="137"/>
                    <a:pt x="184" y="94"/>
                    <a:pt x="220" y="78"/>
                  </a:cubicBezTo>
                  <a:cubicBezTo>
                    <a:pt x="229" y="74"/>
                    <a:pt x="239" y="71"/>
                    <a:pt x="250" y="71"/>
                  </a:cubicBezTo>
                  <a:cubicBezTo>
                    <a:pt x="277" y="71"/>
                    <a:pt x="303" y="88"/>
                    <a:pt x="314" y="113"/>
                  </a:cubicBezTo>
                  <a:cubicBezTo>
                    <a:pt x="331" y="148"/>
                    <a:pt x="315" y="191"/>
                    <a:pt x="279" y="2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grpSp>
      <p:sp>
        <p:nvSpPr>
          <p:cNvPr id="151" name="TextBox 16"/>
          <p:cNvSpPr txBox="1"/>
          <p:nvPr/>
        </p:nvSpPr>
        <p:spPr>
          <a:xfrm>
            <a:off x="6998628" y="2298691"/>
            <a:ext cx="3983726" cy="1337945"/>
          </a:xfrm>
          <a:prstGeom prst="rect">
            <a:avLst/>
          </a:prstGeom>
          <a:noFill/>
        </p:spPr>
        <p:txBody>
          <a:bodyPr wrap="square" numCol="1" rtlCol="0">
            <a:spAutoFit/>
          </a:bodyPr>
          <a:lstStyle/>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HTML5</a:t>
            </a:r>
            <a:r>
              <a:rPr lang="zh-CN" altLang="en-US" dirty="0">
                <a:solidFill>
                  <a:schemeClr val="bg1"/>
                </a:solidFill>
                <a:latin typeface="微软雅黑" panose="020B0503020204020204" pitchFamily="34" charset="-122"/>
                <a:ea typeface="微软雅黑" panose="020B0503020204020204" pitchFamily="34" charset="-122"/>
              </a:rPr>
              <a:t>游戏开发引擎</a:t>
            </a:r>
            <a:endParaRPr lang="zh-CN" altLang="en-US" dirty="0">
              <a:solidFill>
                <a:schemeClr val="bg1"/>
              </a:solidFill>
              <a:latin typeface="微软雅黑" panose="020B0503020204020204" pitchFamily="34" charset="-122"/>
              <a:ea typeface="微软雅黑" panose="020B0503020204020204" pitchFamily="34" charset="-122"/>
            </a:endParaRPr>
          </a:p>
          <a:p>
            <a:pPr indent="304800" fontAlgn="auto">
              <a:lnSpc>
                <a:spcPct val="150000"/>
              </a:lnSpc>
              <a:extLst>
                <a:ext uri="{35155182-B16C-46BC-9424-99874614C6A1}">
                  <wpsdc:indentchars xmlns:wpsdc="http://www.wps.cn/officeDocument/2017/drawingmlCustomData" val="200" checksum="1077528236"/>
                </a:ext>
              </a:extLst>
            </a:pPr>
            <a:r>
              <a:rPr lang="zh-CN" altLang="en-US" sz="1200" dirty="0">
                <a:solidFill>
                  <a:srgbClr val="FFFFFF"/>
                </a:solidFill>
                <a:latin typeface="微软雅黑" panose="020B0503020204020204" pitchFamily="34" charset="-122"/>
                <a:ea typeface="微软雅黑" panose="020B0503020204020204" pitchFamily="34" charset="-122"/>
              </a:rPr>
              <a:t>本团队使用了</a:t>
            </a:r>
            <a:r>
              <a:rPr lang="en-US" altLang="zh-CN" sz="1200" dirty="0">
                <a:solidFill>
                  <a:srgbClr val="FFFFFF"/>
                </a:solidFill>
                <a:latin typeface="微软雅黑" panose="020B0503020204020204" pitchFamily="34" charset="-122"/>
                <a:ea typeface="微软雅黑" panose="020B0503020204020204" pitchFamily="34" charset="-122"/>
              </a:rPr>
              <a:t>Cocos Creator</a:t>
            </a:r>
            <a:r>
              <a:rPr lang="zh-CN" altLang="en-US" sz="1200" dirty="0">
                <a:solidFill>
                  <a:srgbClr val="FFFFFF"/>
                </a:solidFill>
                <a:latin typeface="微软雅黑" panose="020B0503020204020204" pitchFamily="34" charset="-122"/>
                <a:ea typeface="微软雅黑" panose="020B0503020204020204" pitchFamily="34" charset="-122"/>
              </a:rPr>
              <a:t>开源引擎，该引擎以游戏内容创作为核心，实现了脚本化、组件化和数据驱动的游戏开发。</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52" name="Oval 5"/>
          <p:cNvSpPr>
            <a:spLocks noChangeArrowheads="1"/>
          </p:cNvSpPr>
          <p:nvPr/>
        </p:nvSpPr>
        <p:spPr bwMode="auto">
          <a:xfrm>
            <a:off x="2183374" y="3436674"/>
            <a:ext cx="560771" cy="559713"/>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endParaRPr lang="en-US" sz="1200">
              <a:solidFill>
                <a:prstClr val="black"/>
              </a:solidFill>
              <a:latin typeface="Arial" panose="020B0604020202020204"/>
              <a:ea typeface="微软雅黑" panose="020B0503020204020204" pitchFamily="34" charset="-122"/>
            </a:endParaRPr>
          </a:p>
        </p:txBody>
      </p:sp>
      <p:grpSp>
        <p:nvGrpSpPr>
          <p:cNvPr id="153" name="Group 2"/>
          <p:cNvGrpSpPr/>
          <p:nvPr/>
        </p:nvGrpSpPr>
        <p:grpSpPr>
          <a:xfrm>
            <a:off x="2464818" y="1384043"/>
            <a:ext cx="2035703" cy="2334075"/>
            <a:chOff x="3879850" y="2675943"/>
            <a:chExt cx="3054350" cy="3502025"/>
          </a:xfrm>
          <a:blipFill dpi="0" rotWithShape="1">
            <a:blip r:embed="rId3">
              <a:extLst>
                <a:ext uri="{28A0092B-C50C-407E-A947-70E740481C1C}">
                  <a14:useLocalDpi xmlns:a14="http://schemas.microsoft.com/office/drawing/2010/main" val="0"/>
                </a:ext>
              </a:extLst>
            </a:blip>
            <a:srcRect/>
            <a:stretch>
              <a:fillRect/>
            </a:stretch>
          </a:blipFill>
        </p:grpSpPr>
        <p:sp>
          <p:nvSpPr>
            <p:cNvPr id="154" name="Freeform 6"/>
            <p:cNvSpPr/>
            <p:nvPr/>
          </p:nvSpPr>
          <p:spPr bwMode="auto">
            <a:xfrm>
              <a:off x="5710238" y="3528430"/>
              <a:ext cx="1223962" cy="644525"/>
            </a:xfrm>
            <a:custGeom>
              <a:avLst/>
              <a:gdLst>
                <a:gd name="T0" fmla="*/ 344 w 771"/>
                <a:gd name="T1" fmla="*/ 0 h 406"/>
                <a:gd name="T2" fmla="*/ 771 w 771"/>
                <a:gd name="T3" fmla="*/ 40 h 406"/>
                <a:gd name="T4" fmla="*/ 274 w 771"/>
                <a:gd name="T5" fmla="*/ 379 h 406"/>
                <a:gd name="T6" fmla="*/ 0 w 771"/>
                <a:gd name="T7" fmla="*/ 406 h 406"/>
                <a:gd name="T8" fmla="*/ 344 w 771"/>
                <a:gd name="T9" fmla="*/ 0 h 406"/>
              </a:gdLst>
              <a:ahLst/>
              <a:cxnLst>
                <a:cxn ang="0">
                  <a:pos x="T0" y="T1"/>
                </a:cxn>
                <a:cxn ang="0">
                  <a:pos x="T2" y="T3"/>
                </a:cxn>
                <a:cxn ang="0">
                  <a:pos x="T4" y="T5"/>
                </a:cxn>
                <a:cxn ang="0">
                  <a:pos x="T6" y="T7"/>
                </a:cxn>
                <a:cxn ang="0">
                  <a:pos x="T8" y="T9"/>
                </a:cxn>
              </a:cxnLst>
              <a:rect l="0" t="0" r="r" b="b"/>
              <a:pathLst>
                <a:path w="771" h="406">
                  <a:moveTo>
                    <a:pt x="344" y="0"/>
                  </a:moveTo>
                  <a:lnTo>
                    <a:pt x="771" y="40"/>
                  </a:lnTo>
                  <a:lnTo>
                    <a:pt x="274" y="379"/>
                  </a:lnTo>
                  <a:lnTo>
                    <a:pt x="0" y="406"/>
                  </a:lnTo>
                  <a:lnTo>
                    <a:pt x="344" y="0"/>
                  </a:lnTo>
                  <a:close/>
                </a:path>
              </a:pathLst>
            </a:custGeom>
            <a:gr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55" name="Freeform 7"/>
            <p:cNvSpPr/>
            <p:nvPr/>
          </p:nvSpPr>
          <p:spPr bwMode="auto">
            <a:xfrm>
              <a:off x="5414963" y="2675943"/>
              <a:ext cx="568325" cy="1322388"/>
            </a:xfrm>
            <a:custGeom>
              <a:avLst/>
              <a:gdLst>
                <a:gd name="T0" fmla="*/ 358 w 358"/>
                <a:gd name="T1" fmla="*/ 400 h 833"/>
                <a:gd name="T2" fmla="*/ 226 w 358"/>
                <a:gd name="T3" fmla="*/ 0 h 833"/>
                <a:gd name="T4" fmla="*/ 0 w 358"/>
                <a:gd name="T5" fmla="*/ 556 h 833"/>
                <a:gd name="T6" fmla="*/ 35 w 358"/>
                <a:gd name="T7" fmla="*/ 833 h 833"/>
                <a:gd name="T8" fmla="*/ 358 w 358"/>
                <a:gd name="T9" fmla="*/ 400 h 833"/>
              </a:gdLst>
              <a:ahLst/>
              <a:cxnLst>
                <a:cxn ang="0">
                  <a:pos x="T0" y="T1"/>
                </a:cxn>
                <a:cxn ang="0">
                  <a:pos x="T2" y="T3"/>
                </a:cxn>
                <a:cxn ang="0">
                  <a:pos x="T4" y="T5"/>
                </a:cxn>
                <a:cxn ang="0">
                  <a:pos x="T6" y="T7"/>
                </a:cxn>
                <a:cxn ang="0">
                  <a:pos x="T8" y="T9"/>
                </a:cxn>
              </a:cxnLst>
              <a:rect l="0" t="0" r="r" b="b"/>
              <a:pathLst>
                <a:path w="358" h="833">
                  <a:moveTo>
                    <a:pt x="358" y="400"/>
                  </a:moveTo>
                  <a:lnTo>
                    <a:pt x="226" y="0"/>
                  </a:lnTo>
                  <a:lnTo>
                    <a:pt x="0" y="556"/>
                  </a:lnTo>
                  <a:lnTo>
                    <a:pt x="35" y="833"/>
                  </a:lnTo>
                  <a:lnTo>
                    <a:pt x="358" y="400"/>
                  </a:lnTo>
                  <a:close/>
                </a:path>
              </a:pathLst>
            </a:custGeom>
            <a:gr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56" name="Freeform 8"/>
            <p:cNvSpPr/>
            <p:nvPr/>
          </p:nvSpPr>
          <p:spPr bwMode="auto">
            <a:xfrm>
              <a:off x="3879850" y="3149018"/>
              <a:ext cx="2503487" cy="3028950"/>
            </a:xfrm>
            <a:custGeom>
              <a:avLst/>
              <a:gdLst>
                <a:gd name="T0" fmla="*/ 0 w 1577"/>
                <a:gd name="T1" fmla="*/ 1908 h 1908"/>
                <a:gd name="T2" fmla="*/ 239 w 1577"/>
                <a:gd name="T3" fmla="*/ 1443 h 1908"/>
                <a:gd name="T4" fmla="*/ 264 w 1577"/>
                <a:gd name="T5" fmla="*/ 1523 h 1908"/>
                <a:gd name="T6" fmla="*/ 1387 w 1577"/>
                <a:gd name="T7" fmla="*/ 0 h 1908"/>
                <a:gd name="T8" fmla="*/ 1577 w 1577"/>
                <a:gd name="T9" fmla="*/ 161 h 1908"/>
                <a:gd name="T10" fmla="*/ 341 w 1577"/>
                <a:gd name="T11" fmla="*/ 1588 h 1908"/>
                <a:gd name="T12" fmla="*/ 422 w 1577"/>
                <a:gd name="T13" fmla="*/ 1601 h 1908"/>
                <a:gd name="T14" fmla="*/ 0 w 1577"/>
                <a:gd name="T15" fmla="*/ 1908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908">
                  <a:moveTo>
                    <a:pt x="0" y="1908"/>
                  </a:moveTo>
                  <a:lnTo>
                    <a:pt x="239" y="1443"/>
                  </a:lnTo>
                  <a:lnTo>
                    <a:pt x="264" y="1523"/>
                  </a:lnTo>
                  <a:lnTo>
                    <a:pt x="1387" y="0"/>
                  </a:lnTo>
                  <a:lnTo>
                    <a:pt x="1577" y="161"/>
                  </a:lnTo>
                  <a:lnTo>
                    <a:pt x="341" y="1588"/>
                  </a:lnTo>
                  <a:lnTo>
                    <a:pt x="422" y="1601"/>
                  </a:lnTo>
                  <a:lnTo>
                    <a:pt x="0" y="1908"/>
                  </a:lnTo>
                  <a:close/>
                </a:path>
              </a:pathLst>
            </a:custGeom>
            <a:gr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grpSp>
      <p:sp>
        <p:nvSpPr>
          <p:cNvPr id="157" name="Freeform 9"/>
          <p:cNvSpPr/>
          <p:nvPr/>
        </p:nvSpPr>
        <p:spPr bwMode="auto">
          <a:xfrm>
            <a:off x="1753803" y="3007103"/>
            <a:ext cx="1422030" cy="1420972"/>
          </a:xfrm>
          <a:custGeom>
            <a:avLst/>
            <a:gdLst>
              <a:gd name="T0" fmla="*/ 250 w 500"/>
              <a:gd name="T1" fmla="*/ 500 h 500"/>
              <a:gd name="T2" fmla="*/ 0 w 500"/>
              <a:gd name="T3" fmla="*/ 250 h 500"/>
              <a:gd name="T4" fmla="*/ 250 w 500"/>
              <a:gd name="T5" fmla="*/ 0 h 500"/>
              <a:gd name="T6" fmla="*/ 348 w 500"/>
              <a:gd name="T7" fmla="*/ 20 h 500"/>
              <a:gd name="T8" fmla="*/ 311 w 500"/>
              <a:gd name="T9" fmla="*/ 75 h 500"/>
              <a:gd name="T10" fmla="*/ 250 w 500"/>
              <a:gd name="T11" fmla="*/ 64 h 500"/>
              <a:gd name="T12" fmla="*/ 64 w 500"/>
              <a:gd name="T13" fmla="*/ 250 h 500"/>
              <a:gd name="T14" fmla="*/ 250 w 500"/>
              <a:gd name="T15" fmla="*/ 435 h 500"/>
              <a:gd name="T16" fmla="*/ 435 w 500"/>
              <a:gd name="T17" fmla="*/ 250 h 500"/>
              <a:gd name="T18" fmla="*/ 414 w 500"/>
              <a:gd name="T19" fmla="*/ 164 h 500"/>
              <a:gd name="T20" fmla="*/ 460 w 500"/>
              <a:gd name="T21" fmla="*/ 114 h 500"/>
              <a:gd name="T22" fmla="*/ 500 w 500"/>
              <a:gd name="T23" fmla="*/ 250 h 500"/>
              <a:gd name="T24" fmla="*/ 250 w 500"/>
              <a:gd name="T25"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0" h="500">
                <a:moveTo>
                  <a:pt x="250" y="500"/>
                </a:moveTo>
                <a:cubicBezTo>
                  <a:pt x="112" y="500"/>
                  <a:pt x="0" y="388"/>
                  <a:pt x="0" y="250"/>
                </a:cubicBezTo>
                <a:cubicBezTo>
                  <a:pt x="0" y="112"/>
                  <a:pt x="112" y="0"/>
                  <a:pt x="250" y="0"/>
                </a:cubicBezTo>
                <a:cubicBezTo>
                  <a:pt x="285" y="0"/>
                  <a:pt x="318" y="7"/>
                  <a:pt x="348" y="20"/>
                </a:cubicBezTo>
                <a:cubicBezTo>
                  <a:pt x="311" y="75"/>
                  <a:pt x="311" y="75"/>
                  <a:pt x="311" y="75"/>
                </a:cubicBezTo>
                <a:cubicBezTo>
                  <a:pt x="291" y="68"/>
                  <a:pt x="271" y="64"/>
                  <a:pt x="250" y="64"/>
                </a:cubicBezTo>
                <a:cubicBezTo>
                  <a:pt x="147" y="64"/>
                  <a:pt x="64" y="147"/>
                  <a:pt x="64" y="250"/>
                </a:cubicBezTo>
                <a:cubicBezTo>
                  <a:pt x="64" y="352"/>
                  <a:pt x="147" y="435"/>
                  <a:pt x="250" y="435"/>
                </a:cubicBezTo>
                <a:cubicBezTo>
                  <a:pt x="352" y="435"/>
                  <a:pt x="435" y="352"/>
                  <a:pt x="435" y="250"/>
                </a:cubicBezTo>
                <a:cubicBezTo>
                  <a:pt x="435" y="219"/>
                  <a:pt x="427" y="189"/>
                  <a:pt x="414" y="164"/>
                </a:cubicBezTo>
                <a:cubicBezTo>
                  <a:pt x="460" y="114"/>
                  <a:pt x="460" y="114"/>
                  <a:pt x="460" y="114"/>
                </a:cubicBezTo>
                <a:cubicBezTo>
                  <a:pt x="485" y="153"/>
                  <a:pt x="500" y="200"/>
                  <a:pt x="500" y="250"/>
                </a:cubicBezTo>
                <a:cubicBezTo>
                  <a:pt x="500" y="388"/>
                  <a:pt x="388" y="500"/>
                  <a:pt x="250" y="50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58" name="Freeform 10"/>
          <p:cNvSpPr/>
          <p:nvPr/>
        </p:nvSpPr>
        <p:spPr bwMode="auto">
          <a:xfrm>
            <a:off x="1376076" y="2629376"/>
            <a:ext cx="2175367" cy="2174309"/>
          </a:xfrm>
          <a:custGeom>
            <a:avLst/>
            <a:gdLst>
              <a:gd name="T0" fmla="*/ 383 w 765"/>
              <a:gd name="T1" fmla="*/ 765 h 765"/>
              <a:gd name="T2" fmla="*/ 0 w 765"/>
              <a:gd name="T3" fmla="*/ 383 h 765"/>
              <a:gd name="T4" fmla="*/ 383 w 765"/>
              <a:gd name="T5" fmla="*/ 0 h 765"/>
              <a:gd name="T6" fmla="*/ 562 w 765"/>
              <a:gd name="T7" fmla="*/ 45 h 765"/>
              <a:gd name="T8" fmla="*/ 529 w 765"/>
              <a:gd name="T9" fmla="*/ 93 h 765"/>
              <a:gd name="T10" fmla="*/ 383 w 765"/>
              <a:gd name="T11" fmla="*/ 58 h 765"/>
              <a:gd name="T12" fmla="*/ 153 w 765"/>
              <a:gd name="T13" fmla="*/ 153 h 765"/>
              <a:gd name="T14" fmla="*/ 58 w 765"/>
              <a:gd name="T15" fmla="*/ 383 h 765"/>
              <a:gd name="T16" fmla="*/ 153 w 765"/>
              <a:gd name="T17" fmla="*/ 612 h 765"/>
              <a:gd name="T18" fmla="*/ 383 w 765"/>
              <a:gd name="T19" fmla="*/ 707 h 765"/>
              <a:gd name="T20" fmla="*/ 612 w 765"/>
              <a:gd name="T21" fmla="*/ 612 h 765"/>
              <a:gd name="T22" fmla="*/ 707 w 765"/>
              <a:gd name="T23" fmla="*/ 383 h 765"/>
              <a:gd name="T24" fmla="*/ 640 w 765"/>
              <a:gd name="T25" fmla="*/ 186 h 765"/>
              <a:gd name="T26" fmla="*/ 680 w 765"/>
              <a:gd name="T27" fmla="*/ 143 h 765"/>
              <a:gd name="T28" fmla="*/ 765 w 765"/>
              <a:gd name="T29" fmla="*/ 383 h 765"/>
              <a:gd name="T30" fmla="*/ 383 w 765"/>
              <a:gd name="T31" fmla="*/ 76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5" h="765">
                <a:moveTo>
                  <a:pt x="383" y="765"/>
                </a:moveTo>
                <a:cubicBezTo>
                  <a:pt x="171" y="765"/>
                  <a:pt x="0" y="594"/>
                  <a:pt x="0" y="383"/>
                </a:cubicBezTo>
                <a:cubicBezTo>
                  <a:pt x="0" y="171"/>
                  <a:pt x="171" y="0"/>
                  <a:pt x="383" y="0"/>
                </a:cubicBezTo>
                <a:cubicBezTo>
                  <a:pt x="447" y="0"/>
                  <a:pt x="508" y="16"/>
                  <a:pt x="562" y="45"/>
                </a:cubicBezTo>
                <a:cubicBezTo>
                  <a:pt x="529" y="93"/>
                  <a:pt x="529" y="93"/>
                  <a:pt x="529" y="93"/>
                </a:cubicBezTo>
                <a:cubicBezTo>
                  <a:pt x="485" y="71"/>
                  <a:pt x="435" y="58"/>
                  <a:pt x="383" y="58"/>
                </a:cubicBezTo>
                <a:cubicBezTo>
                  <a:pt x="293" y="59"/>
                  <a:pt x="212" y="95"/>
                  <a:pt x="153" y="153"/>
                </a:cubicBezTo>
                <a:cubicBezTo>
                  <a:pt x="95" y="212"/>
                  <a:pt x="59" y="293"/>
                  <a:pt x="58" y="383"/>
                </a:cubicBezTo>
                <a:cubicBezTo>
                  <a:pt x="59" y="472"/>
                  <a:pt x="95" y="553"/>
                  <a:pt x="153" y="612"/>
                </a:cubicBezTo>
                <a:cubicBezTo>
                  <a:pt x="212" y="671"/>
                  <a:pt x="293" y="707"/>
                  <a:pt x="383" y="707"/>
                </a:cubicBezTo>
                <a:cubicBezTo>
                  <a:pt x="472" y="707"/>
                  <a:pt x="553" y="671"/>
                  <a:pt x="612" y="612"/>
                </a:cubicBezTo>
                <a:cubicBezTo>
                  <a:pt x="671" y="553"/>
                  <a:pt x="707" y="472"/>
                  <a:pt x="707" y="383"/>
                </a:cubicBezTo>
                <a:cubicBezTo>
                  <a:pt x="707" y="309"/>
                  <a:pt x="682" y="240"/>
                  <a:pt x="640" y="186"/>
                </a:cubicBezTo>
                <a:cubicBezTo>
                  <a:pt x="680" y="143"/>
                  <a:pt x="680" y="143"/>
                  <a:pt x="680" y="143"/>
                </a:cubicBezTo>
                <a:cubicBezTo>
                  <a:pt x="733" y="208"/>
                  <a:pt x="765" y="292"/>
                  <a:pt x="765" y="383"/>
                </a:cubicBezTo>
                <a:cubicBezTo>
                  <a:pt x="765" y="594"/>
                  <a:pt x="594" y="765"/>
                  <a:pt x="383" y="765"/>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59" name="Freeform 11"/>
          <p:cNvSpPr/>
          <p:nvPr/>
        </p:nvSpPr>
        <p:spPr bwMode="auto">
          <a:xfrm>
            <a:off x="989885" y="2242127"/>
            <a:ext cx="2950923" cy="2947749"/>
          </a:xfrm>
          <a:custGeom>
            <a:avLst/>
            <a:gdLst>
              <a:gd name="T0" fmla="*/ 519 w 1038"/>
              <a:gd name="T1" fmla="*/ 0 h 1037"/>
              <a:gd name="T2" fmla="*/ 775 w 1038"/>
              <a:gd name="T3" fmla="*/ 68 h 1037"/>
              <a:gd name="T4" fmla="*/ 740 w 1038"/>
              <a:gd name="T5" fmla="*/ 119 h 1037"/>
              <a:gd name="T6" fmla="*/ 519 w 1038"/>
              <a:gd name="T7" fmla="*/ 62 h 1037"/>
              <a:gd name="T8" fmla="*/ 196 w 1038"/>
              <a:gd name="T9" fmla="*/ 196 h 1037"/>
              <a:gd name="T10" fmla="*/ 62 w 1038"/>
              <a:gd name="T11" fmla="*/ 519 h 1037"/>
              <a:gd name="T12" fmla="*/ 196 w 1038"/>
              <a:gd name="T13" fmla="*/ 842 h 1037"/>
              <a:gd name="T14" fmla="*/ 519 w 1038"/>
              <a:gd name="T15" fmla="*/ 976 h 1037"/>
              <a:gd name="T16" fmla="*/ 842 w 1038"/>
              <a:gd name="T17" fmla="*/ 842 h 1037"/>
              <a:gd name="T18" fmla="*/ 976 w 1038"/>
              <a:gd name="T19" fmla="*/ 519 h 1037"/>
              <a:gd name="T20" fmla="*/ 867 w 1038"/>
              <a:gd name="T21" fmla="*/ 224 h 1037"/>
              <a:gd name="T22" fmla="*/ 910 w 1038"/>
              <a:gd name="T23" fmla="*/ 178 h 1037"/>
              <a:gd name="T24" fmla="*/ 1038 w 1038"/>
              <a:gd name="T25" fmla="*/ 519 h 1037"/>
              <a:gd name="T26" fmla="*/ 519 w 1038"/>
              <a:gd name="T27" fmla="*/ 1037 h 1037"/>
              <a:gd name="T28" fmla="*/ 0 w 1038"/>
              <a:gd name="T29" fmla="*/ 519 h 1037"/>
              <a:gd name="T30" fmla="*/ 519 w 1038"/>
              <a:gd name="T31"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8" h="1037">
                <a:moveTo>
                  <a:pt x="519" y="0"/>
                </a:moveTo>
                <a:cubicBezTo>
                  <a:pt x="612" y="0"/>
                  <a:pt x="700" y="25"/>
                  <a:pt x="775" y="68"/>
                </a:cubicBezTo>
                <a:cubicBezTo>
                  <a:pt x="740" y="119"/>
                  <a:pt x="740" y="119"/>
                  <a:pt x="740" y="119"/>
                </a:cubicBezTo>
                <a:cubicBezTo>
                  <a:pt x="675" y="83"/>
                  <a:pt x="599" y="62"/>
                  <a:pt x="519" y="62"/>
                </a:cubicBezTo>
                <a:cubicBezTo>
                  <a:pt x="392" y="62"/>
                  <a:pt x="278" y="113"/>
                  <a:pt x="196" y="196"/>
                </a:cubicBezTo>
                <a:cubicBezTo>
                  <a:pt x="113" y="278"/>
                  <a:pt x="62" y="392"/>
                  <a:pt x="62" y="519"/>
                </a:cubicBezTo>
                <a:cubicBezTo>
                  <a:pt x="62" y="645"/>
                  <a:pt x="113" y="759"/>
                  <a:pt x="196" y="842"/>
                </a:cubicBezTo>
                <a:cubicBezTo>
                  <a:pt x="278" y="925"/>
                  <a:pt x="392" y="976"/>
                  <a:pt x="519" y="976"/>
                </a:cubicBezTo>
                <a:cubicBezTo>
                  <a:pt x="645" y="976"/>
                  <a:pt x="759" y="925"/>
                  <a:pt x="842" y="842"/>
                </a:cubicBezTo>
                <a:cubicBezTo>
                  <a:pt x="925" y="759"/>
                  <a:pt x="976" y="645"/>
                  <a:pt x="976" y="519"/>
                </a:cubicBezTo>
                <a:cubicBezTo>
                  <a:pt x="976" y="406"/>
                  <a:pt x="935" y="303"/>
                  <a:pt x="867" y="224"/>
                </a:cubicBezTo>
                <a:cubicBezTo>
                  <a:pt x="910" y="178"/>
                  <a:pt x="910" y="178"/>
                  <a:pt x="910" y="178"/>
                </a:cubicBezTo>
                <a:cubicBezTo>
                  <a:pt x="989" y="269"/>
                  <a:pt x="1037" y="388"/>
                  <a:pt x="1038" y="519"/>
                </a:cubicBezTo>
                <a:cubicBezTo>
                  <a:pt x="1037" y="805"/>
                  <a:pt x="805" y="1037"/>
                  <a:pt x="519" y="1037"/>
                </a:cubicBezTo>
                <a:cubicBezTo>
                  <a:pt x="232" y="1037"/>
                  <a:pt x="0" y="805"/>
                  <a:pt x="0" y="519"/>
                </a:cubicBezTo>
                <a:cubicBezTo>
                  <a:pt x="0" y="232"/>
                  <a:pt x="232" y="0"/>
                  <a:pt x="519" y="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60" name="TextBox 58"/>
          <p:cNvSpPr txBox="1"/>
          <p:nvPr/>
        </p:nvSpPr>
        <p:spPr>
          <a:xfrm>
            <a:off x="6998628" y="1103021"/>
            <a:ext cx="3983726" cy="1337945"/>
          </a:xfrm>
          <a:prstGeom prst="rect">
            <a:avLst/>
          </a:prstGeom>
          <a:noFill/>
        </p:spPr>
        <p:txBody>
          <a:bodyPr wrap="square" numCol="1" rtlCol="0">
            <a:spAutoFit/>
          </a:bodyPr>
          <a:lstStyle/>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AR</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Augmented Reality</a:t>
            </a:r>
            <a:r>
              <a:rPr lang="zh-CN" altLang="en-US" dirty="0">
                <a:solidFill>
                  <a:schemeClr val="bg1"/>
                </a:solidFill>
                <a:latin typeface="微软雅黑" panose="020B0503020204020204" pitchFamily="34" charset="-122"/>
                <a:ea typeface="微软雅黑" panose="020B0503020204020204" pitchFamily="34" charset="-122"/>
              </a:rPr>
              <a:t>）技术</a:t>
            </a:r>
            <a:endParaRPr lang="zh-CN" altLang="en-US" dirty="0">
              <a:solidFill>
                <a:schemeClr val="bg1"/>
              </a:solidFill>
              <a:latin typeface="微软雅黑" panose="020B0503020204020204" pitchFamily="34" charset="-122"/>
              <a:ea typeface="微软雅黑" panose="020B0503020204020204" pitchFamily="34" charset="-122"/>
            </a:endParaRPr>
          </a:p>
          <a:p>
            <a:pPr indent="304800" fontAlgn="auto">
              <a:lnSpc>
                <a:spcPct val="150000"/>
              </a:lnSpc>
              <a:extLst>
                <a:ext uri="{35155182-B16C-46BC-9424-99874614C6A1}">
                  <wpsdc:indentchars xmlns:wpsdc="http://www.wps.cn/officeDocument/2017/drawingmlCustomData" val="200" checksum="1077528236"/>
                </a:ext>
              </a:extLst>
            </a:pPr>
            <a:r>
              <a:rPr lang="zh-CN" altLang="en-US" sz="1200" dirty="0">
                <a:solidFill>
                  <a:srgbClr val="FFFFFF"/>
                </a:solidFill>
                <a:latin typeface="微软雅黑" panose="020B0503020204020204" pitchFamily="34" charset="-122"/>
                <a:ea typeface="微软雅黑" panose="020B0503020204020204" pitchFamily="34" charset="-122"/>
              </a:rPr>
              <a:t>AR增强现实是一种实时地计算摄影机影像的位置及角度并加上相应图像的技术。本项目在未来规划中把该技术用于展示宠物的功能。</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61" name="TextBox 74"/>
          <p:cNvSpPr txBox="1"/>
          <p:nvPr/>
        </p:nvSpPr>
        <p:spPr>
          <a:xfrm>
            <a:off x="6998335" y="3485515"/>
            <a:ext cx="3983355" cy="1337945"/>
          </a:xfrm>
          <a:prstGeom prst="rect">
            <a:avLst/>
          </a:prstGeom>
          <a:noFill/>
        </p:spPr>
        <p:txBody>
          <a:bodyPr wrap="square" numCol="1" rtlCol="0">
            <a:spAutoFit/>
          </a:bodyPr>
          <a:lstStyle/>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SpringBoot</a:t>
            </a:r>
            <a:r>
              <a:rPr lang="zh-CN" altLang="en-US" dirty="0">
                <a:solidFill>
                  <a:schemeClr val="bg1"/>
                </a:solidFill>
                <a:latin typeface="微软雅黑" panose="020B0503020204020204" pitchFamily="34" charset="-122"/>
                <a:ea typeface="微软雅黑" panose="020B0503020204020204" pitchFamily="34" charset="-122"/>
              </a:rPr>
              <a:t>框架</a:t>
            </a:r>
            <a:endParaRPr lang="zh-CN" altLang="en-US" dirty="0">
              <a:solidFill>
                <a:schemeClr val="bg1"/>
              </a:solidFill>
              <a:latin typeface="微软雅黑" panose="020B0503020204020204" pitchFamily="34" charset="-122"/>
              <a:ea typeface="微软雅黑" panose="020B0503020204020204" pitchFamily="34" charset="-122"/>
            </a:endParaRPr>
          </a:p>
          <a:p>
            <a:pPr indent="304800" fontAlgn="auto">
              <a:lnSpc>
                <a:spcPct val="150000"/>
              </a:lnSpc>
              <a:extLst>
                <a:ext uri="{35155182-B16C-46BC-9424-99874614C6A1}">
                  <wpsdc:indentchars xmlns:wpsdc="http://www.wps.cn/officeDocument/2017/drawingmlCustomData" val="200" checksum="1077528236"/>
                </a:ext>
              </a:extLst>
            </a:pPr>
            <a:r>
              <a:rPr lang="zh-CN" altLang="en-US" sz="1200" dirty="0">
                <a:solidFill>
                  <a:srgbClr val="FFFFFF"/>
                </a:solidFill>
                <a:latin typeface="微软雅黑" panose="020B0503020204020204" pitchFamily="34" charset="-122"/>
                <a:ea typeface="微软雅黑" panose="020B0503020204020204" pitchFamily="34" charset="-122"/>
              </a:rPr>
              <a:t>在后端层，本项目使用以</a:t>
            </a:r>
            <a:r>
              <a:rPr lang="en-US" altLang="zh-CN" sz="1200" dirty="0">
                <a:solidFill>
                  <a:srgbClr val="FFFFFF"/>
                </a:solidFill>
                <a:latin typeface="微软雅黑" panose="020B0503020204020204" pitchFamily="34" charset="-122"/>
                <a:ea typeface="微软雅黑" panose="020B0503020204020204" pitchFamily="34" charset="-122"/>
              </a:rPr>
              <a:t>Java</a:t>
            </a:r>
            <a:r>
              <a:rPr lang="zh-CN" altLang="en-US" sz="1200" dirty="0">
                <a:solidFill>
                  <a:srgbClr val="FFFFFF"/>
                </a:solidFill>
                <a:latin typeface="微软雅黑" panose="020B0503020204020204" pitchFamily="34" charset="-122"/>
                <a:ea typeface="微软雅黑" panose="020B0503020204020204" pitchFamily="34" charset="-122"/>
              </a:rPr>
              <a:t>为核心的</a:t>
            </a:r>
            <a:r>
              <a:rPr lang="en-US" altLang="zh-CN" sz="1200" dirty="0">
                <a:solidFill>
                  <a:srgbClr val="FFFFFF"/>
                </a:solidFill>
                <a:latin typeface="微软雅黑" panose="020B0503020204020204" pitchFamily="34" charset="-122"/>
                <a:ea typeface="微软雅黑" panose="020B0503020204020204" pitchFamily="34" charset="-122"/>
              </a:rPr>
              <a:t>SpringBoot</a:t>
            </a:r>
            <a:r>
              <a:rPr lang="zh-CN" altLang="en-US" sz="1200" dirty="0">
                <a:solidFill>
                  <a:srgbClr val="FFFFFF"/>
                </a:solidFill>
                <a:latin typeface="微软雅黑" panose="020B0503020204020204" pitchFamily="34" charset="-122"/>
                <a:ea typeface="微软雅黑" panose="020B0503020204020204" pitchFamily="34" charset="-122"/>
              </a:rPr>
              <a:t>框架。使用集成框架开发，能大大节省后端工程师的工作量，降低对底层代码的要求。</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62" name="TextBox 79"/>
          <p:cNvSpPr txBox="1"/>
          <p:nvPr/>
        </p:nvSpPr>
        <p:spPr>
          <a:xfrm>
            <a:off x="6997993" y="4677762"/>
            <a:ext cx="3983726" cy="1614805"/>
          </a:xfrm>
          <a:prstGeom prst="rect">
            <a:avLst/>
          </a:prstGeom>
          <a:noFill/>
        </p:spPr>
        <p:txBody>
          <a:bodyPr wrap="square" numCol="1"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用户定位算法</a:t>
            </a:r>
            <a:endParaRPr lang="zh-CN" altLang="en-US" dirty="0">
              <a:solidFill>
                <a:schemeClr val="bg1"/>
              </a:solidFill>
              <a:latin typeface="微软雅黑" panose="020B0503020204020204" pitchFamily="34" charset="-122"/>
              <a:ea typeface="微软雅黑" panose="020B0503020204020204" pitchFamily="34" charset="-122"/>
            </a:endParaRPr>
          </a:p>
          <a:p>
            <a:pPr indent="304800" fontAlgn="auto">
              <a:lnSpc>
                <a:spcPct val="150000"/>
              </a:lnSpc>
              <a:extLst>
                <a:ext uri="{35155182-B16C-46BC-9424-99874614C6A1}">
                  <wpsdc:indentchars xmlns:wpsdc="http://www.wps.cn/officeDocument/2017/drawingmlCustomData" val="200" checksum="1077528236"/>
                </a:ext>
              </a:extLst>
            </a:pPr>
            <a:r>
              <a:rPr lang="zh-CN" altLang="en-US" sz="1200" dirty="0">
                <a:solidFill>
                  <a:srgbClr val="FFFFFF"/>
                </a:solidFill>
                <a:latin typeface="微软雅黑" panose="020B0503020204020204" pitchFamily="34" charset="-122"/>
                <a:ea typeface="微软雅黑" panose="020B0503020204020204" pitchFamily="34" charset="-122"/>
              </a:rPr>
              <a:t>本项目在获取用户定位时采用两种形式，若用户定位信号良好，则使用</a:t>
            </a:r>
            <a:r>
              <a:rPr lang="en-US" altLang="zh-CN" sz="1200" dirty="0">
                <a:solidFill>
                  <a:srgbClr val="FFFFFF"/>
                </a:solidFill>
                <a:latin typeface="微软雅黑" panose="020B0503020204020204" pitchFamily="34" charset="-122"/>
                <a:ea typeface="微软雅黑" panose="020B0503020204020204" pitchFamily="34" charset="-122"/>
              </a:rPr>
              <a:t>GPS</a:t>
            </a:r>
            <a:r>
              <a:rPr lang="zh-CN" altLang="en-US" sz="1200" dirty="0">
                <a:solidFill>
                  <a:srgbClr val="FFFFFF"/>
                </a:solidFill>
                <a:latin typeface="微软雅黑" panose="020B0503020204020204" pitchFamily="34" charset="-122"/>
                <a:ea typeface="微软雅黑" panose="020B0503020204020204" pitchFamily="34" charset="-122"/>
              </a:rPr>
              <a:t>获取实时位置；若定位信号差，则在用户出行结束后，使用八维通提供的接口获取出行信息，推测用户的出行路线。</a:t>
            </a:r>
            <a:endParaRPr lang="zh-CN" altLang="en-US" sz="1200" dirty="0">
              <a:solidFill>
                <a:srgbClr val="FFFFFF"/>
              </a:solidFill>
              <a:latin typeface="微软雅黑" panose="020B0503020204020204" pitchFamily="34" charset="-122"/>
              <a:ea typeface="微软雅黑" panose="020B0503020204020204" pitchFamily="34" charset="-122"/>
            </a:endParaRPr>
          </a:p>
        </p:txBody>
      </p:sp>
      <p:cxnSp>
        <p:nvCxnSpPr>
          <p:cNvPr id="163" name="Straight Arrow Connector 98"/>
          <p:cNvCxnSpPr/>
          <p:nvPr/>
        </p:nvCxnSpPr>
        <p:spPr>
          <a:xfrm>
            <a:off x="5242008" y="2968152"/>
            <a:ext cx="425165" cy="0"/>
          </a:xfrm>
          <a:prstGeom prst="straightConnector1">
            <a:avLst/>
          </a:prstGeom>
          <a:noFill/>
          <a:ln w="9525" cap="flat" cmpd="sng" algn="ctr">
            <a:solidFill>
              <a:schemeClr val="bg1"/>
            </a:solidFill>
            <a:prstDash val="solid"/>
            <a:miter lim="800000"/>
            <a:tailEnd type="triangle"/>
          </a:ln>
          <a:effectLst/>
        </p:spPr>
      </p:cxnSp>
      <p:cxnSp>
        <p:nvCxnSpPr>
          <p:cNvPr id="164" name="Straight Arrow Connector 99"/>
          <p:cNvCxnSpPr/>
          <p:nvPr/>
        </p:nvCxnSpPr>
        <p:spPr>
          <a:xfrm>
            <a:off x="5242008" y="4119992"/>
            <a:ext cx="425165" cy="0"/>
          </a:xfrm>
          <a:prstGeom prst="straightConnector1">
            <a:avLst/>
          </a:prstGeom>
          <a:noFill/>
          <a:ln w="9525" cap="flat" cmpd="sng" algn="ctr">
            <a:solidFill>
              <a:schemeClr val="bg1"/>
            </a:solidFill>
            <a:prstDash val="solid"/>
            <a:miter lim="800000"/>
            <a:tailEnd type="triangle"/>
          </a:ln>
          <a:effectLst/>
        </p:spPr>
      </p:cxnSp>
      <p:grpSp>
        <p:nvGrpSpPr>
          <p:cNvPr id="165" name="Group 3"/>
          <p:cNvGrpSpPr/>
          <p:nvPr/>
        </p:nvGrpSpPr>
        <p:grpSpPr>
          <a:xfrm>
            <a:off x="5242008" y="1770838"/>
            <a:ext cx="425165" cy="3494974"/>
            <a:chOff x="8046720" y="3256287"/>
            <a:chExt cx="637913" cy="5243827"/>
          </a:xfrm>
        </p:grpSpPr>
        <p:cxnSp>
          <p:nvCxnSpPr>
            <p:cNvPr id="166" name="Straight Arrow Connector 91"/>
            <p:cNvCxnSpPr/>
            <p:nvPr/>
          </p:nvCxnSpPr>
          <p:spPr>
            <a:xfrm>
              <a:off x="8046720" y="3256287"/>
              <a:ext cx="637913" cy="0"/>
            </a:xfrm>
            <a:prstGeom prst="straightConnector1">
              <a:avLst/>
            </a:prstGeom>
            <a:noFill/>
            <a:ln w="9525" cap="flat" cmpd="sng" algn="ctr">
              <a:solidFill>
                <a:schemeClr val="bg1"/>
              </a:solidFill>
              <a:prstDash val="solid"/>
              <a:miter lim="800000"/>
              <a:tailEnd type="triangle"/>
            </a:ln>
            <a:effectLst/>
          </p:spPr>
        </p:cxnSp>
        <p:cxnSp>
          <p:nvCxnSpPr>
            <p:cNvPr id="167" name="Straight Arrow Connector 100"/>
            <p:cNvCxnSpPr/>
            <p:nvPr/>
          </p:nvCxnSpPr>
          <p:spPr>
            <a:xfrm flipV="1">
              <a:off x="8046720" y="8500112"/>
              <a:ext cx="637913" cy="2"/>
            </a:xfrm>
            <a:prstGeom prst="straightConnector1">
              <a:avLst/>
            </a:prstGeom>
            <a:noFill/>
            <a:ln w="9525" cap="flat" cmpd="sng" algn="ctr">
              <a:solidFill>
                <a:schemeClr val="bg1"/>
              </a:solidFill>
              <a:prstDash val="solid"/>
              <a:miter lim="800000"/>
              <a:tailEnd type="triangle"/>
            </a:ln>
            <a:effectLst/>
          </p:spPr>
        </p:cxnSp>
      </p:grpSp>
      <p:grpSp>
        <p:nvGrpSpPr>
          <p:cNvPr id="168" name="Group 9"/>
          <p:cNvGrpSpPr/>
          <p:nvPr/>
        </p:nvGrpSpPr>
        <p:grpSpPr>
          <a:xfrm>
            <a:off x="5788248" y="3646586"/>
            <a:ext cx="906703" cy="908468"/>
            <a:chOff x="8866294" y="6047430"/>
            <a:chExt cx="1360409" cy="1363057"/>
          </a:xfrm>
        </p:grpSpPr>
        <p:sp>
          <p:nvSpPr>
            <p:cNvPr id="169" name="Oval 15"/>
            <p:cNvSpPr>
              <a:spLocks noChangeArrowheads="1"/>
            </p:cNvSpPr>
            <p:nvPr/>
          </p:nvSpPr>
          <p:spPr bwMode="auto">
            <a:xfrm>
              <a:off x="8866294" y="6047430"/>
              <a:ext cx="1360409" cy="136305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70" name="Freeform 5"/>
            <p:cNvSpPr>
              <a:spLocks noEditPoints="1"/>
            </p:cNvSpPr>
            <p:nvPr/>
          </p:nvSpPr>
          <p:spPr bwMode="auto">
            <a:xfrm>
              <a:off x="9152142" y="6420502"/>
              <a:ext cx="782395" cy="616911"/>
            </a:xfrm>
            <a:custGeom>
              <a:avLst/>
              <a:gdLst>
                <a:gd name="T0" fmla="*/ 969 w 1152"/>
                <a:gd name="T1" fmla="*/ 520 h 908"/>
                <a:gd name="T2" fmla="*/ 1145 w 1152"/>
                <a:gd name="T3" fmla="*/ 882 h 908"/>
                <a:gd name="T4" fmla="*/ 1128 w 1152"/>
                <a:gd name="T5" fmla="*/ 908 h 908"/>
                <a:gd name="T6" fmla="*/ 24 w 1152"/>
                <a:gd name="T7" fmla="*/ 908 h 908"/>
                <a:gd name="T8" fmla="*/ 7 w 1152"/>
                <a:gd name="T9" fmla="*/ 882 h 908"/>
                <a:gd name="T10" fmla="*/ 183 w 1152"/>
                <a:gd name="T11" fmla="*/ 520 h 908"/>
                <a:gd name="T12" fmla="*/ 200 w 1152"/>
                <a:gd name="T13" fmla="*/ 510 h 908"/>
                <a:gd name="T14" fmla="*/ 351 w 1152"/>
                <a:gd name="T15" fmla="*/ 510 h 908"/>
                <a:gd name="T16" fmla="*/ 365 w 1152"/>
                <a:gd name="T17" fmla="*/ 516 h 908"/>
                <a:gd name="T18" fmla="*/ 396 w 1152"/>
                <a:gd name="T19" fmla="*/ 551 h 908"/>
                <a:gd name="T20" fmla="*/ 426 w 1152"/>
                <a:gd name="T21" fmla="*/ 584 h 908"/>
                <a:gd name="T22" fmla="*/ 246 w 1152"/>
                <a:gd name="T23" fmla="*/ 584 h 908"/>
                <a:gd name="T24" fmla="*/ 230 w 1152"/>
                <a:gd name="T25" fmla="*/ 594 h 908"/>
                <a:gd name="T26" fmla="*/ 113 w 1152"/>
                <a:gd name="T27" fmla="*/ 834 h 908"/>
                <a:gd name="T28" fmla="*/ 1039 w 1152"/>
                <a:gd name="T29" fmla="*/ 834 h 908"/>
                <a:gd name="T30" fmla="*/ 922 w 1152"/>
                <a:gd name="T31" fmla="*/ 594 h 908"/>
                <a:gd name="T32" fmla="*/ 906 w 1152"/>
                <a:gd name="T33" fmla="*/ 584 h 908"/>
                <a:gd name="T34" fmla="*/ 726 w 1152"/>
                <a:gd name="T35" fmla="*/ 584 h 908"/>
                <a:gd name="T36" fmla="*/ 756 w 1152"/>
                <a:gd name="T37" fmla="*/ 551 h 908"/>
                <a:gd name="T38" fmla="*/ 787 w 1152"/>
                <a:gd name="T39" fmla="*/ 516 h 908"/>
                <a:gd name="T40" fmla="*/ 801 w 1152"/>
                <a:gd name="T41" fmla="*/ 510 h 908"/>
                <a:gd name="T42" fmla="*/ 952 w 1152"/>
                <a:gd name="T43" fmla="*/ 510 h 908"/>
                <a:gd name="T44" fmla="*/ 969 w 1152"/>
                <a:gd name="T45" fmla="*/ 520 h 908"/>
                <a:gd name="T46" fmla="*/ 835 w 1152"/>
                <a:gd name="T47" fmla="*/ 273 h 908"/>
                <a:gd name="T48" fmla="*/ 593 w 1152"/>
                <a:gd name="T49" fmla="*/ 697 h 908"/>
                <a:gd name="T50" fmla="*/ 559 w 1152"/>
                <a:gd name="T51" fmla="*/ 697 h 908"/>
                <a:gd name="T52" fmla="*/ 321 w 1152"/>
                <a:gd name="T53" fmla="*/ 327 h 908"/>
                <a:gd name="T54" fmla="*/ 551 w 1152"/>
                <a:gd name="T55" fmla="*/ 15 h 908"/>
                <a:gd name="T56" fmla="*/ 835 w 1152"/>
                <a:gd name="T57" fmla="*/ 273 h 908"/>
                <a:gd name="T58" fmla="*/ 713 w 1152"/>
                <a:gd name="T59" fmla="*/ 273 h 908"/>
                <a:gd name="T60" fmla="*/ 576 w 1152"/>
                <a:gd name="T61" fmla="*/ 136 h 908"/>
                <a:gd name="T62" fmla="*/ 439 w 1152"/>
                <a:gd name="T63" fmla="*/ 273 h 908"/>
                <a:gd name="T64" fmla="*/ 576 w 1152"/>
                <a:gd name="T65" fmla="*/ 410 h 908"/>
                <a:gd name="T66" fmla="*/ 713 w 1152"/>
                <a:gd name="T67" fmla="*/ 273 h 908"/>
                <a:gd name="T68" fmla="*/ 713 w 1152"/>
                <a:gd name="T69" fmla="*/ 273 h 908"/>
                <a:gd name="T70" fmla="*/ 713 w 1152"/>
                <a:gd name="T71" fmla="*/ 273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2" h="908">
                  <a:moveTo>
                    <a:pt x="969" y="520"/>
                  </a:moveTo>
                  <a:cubicBezTo>
                    <a:pt x="1145" y="882"/>
                    <a:pt x="1145" y="882"/>
                    <a:pt x="1145" y="882"/>
                  </a:cubicBezTo>
                  <a:cubicBezTo>
                    <a:pt x="1152" y="896"/>
                    <a:pt x="1145" y="908"/>
                    <a:pt x="1128" y="908"/>
                  </a:cubicBezTo>
                  <a:cubicBezTo>
                    <a:pt x="24" y="908"/>
                    <a:pt x="24" y="908"/>
                    <a:pt x="24" y="908"/>
                  </a:cubicBezTo>
                  <a:cubicBezTo>
                    <a:pt x="7" y="908"/>
                    <a:pt x="0" y="896"/>
                    <a:pt x="7" y="882"/>
                  </a:cubicBezTo>
                  <a:cubicBezTo>
                    <a:pt x="183" y="520"/>
                    <a:pt x="183" y="520"/>
                    <a:pt x="183" y="520"/>
                  </a:cubicBezTo>
                  <a:cubicBezTo>
                    <a:pt x="186" y="514"/>
                    <a:pt x="193" y="510"/>
                    <a:pt x="200" y="510"/>
                  </a:cubicBezTo>
                  <a:cubicBezTo>
                    <a:pt x="351" y="510"/>
                    <a:pt x="351" y="510"/>
                    <a:pt x="351" y="510"/>
                  </a:cubicBezTo>
                  <a:cubicBezTo>
                    <a:pt x="355" y="510"/>
                    <a:pt x="362" y="512"/>
                    <a:pt x="365" y="516"/>
                  </a:cubicBezTo>
                  <a:cubicBezTo>
                    <a:pt x="375" y="528"/>
                    <a:pt x="385" y="539"/>
                    <a:pt x="396" y="551"/>
                  </a:cubicBezTo>
                  <a:cubicBezTo>
                    <a:pt x="406" y="562"/>
                    <a:pt x="416" y="573"/>
                    <a:pt x="426" y="584"/>
                  </a:cubicBezTo>
                  <a:cubicBezTo>
                    <a:pt x="246" y="584"/>
                    <a:pt x="246" y="584"/>
                    <a:pt x="246" y="584"/>
                  </a:cubicBezTo>
                  <a:cubicBezTo>
                    <a:pt x="240" y="584"/>
                    <a:pt x="232" y="589"/>
                    <a:pt x="230" y="594"/>
                  </a:cubicBezTo>
                  <a:cubicBezTo>
                    <a:pt x="113" y="834"/>
                    <a:pt x="113" y="834"/>
                    <a:pt x="113" y="834"/>
                  </a:cubicBezTo>
                  <a:cubicBezTo>
                    <a:pt x="1039" y="834"/>
                    <a:pt x="1039" y="834"/>
                    <a:pt x="1039" y="834"/>
                  </a:cubicBezTo>
                  <a:cubicBezTo>
                    <a:pt x="922" y="594"/>
                    <a:pt x="922" y="594"/>
                    <a:pt x="922" y="594"/>
                  </a:cubicBezTo>
                  <a:cubicBezTo>
                    <a:pt x="920" y="589"/>
                    <a:pt x="912" y="584"/>
                    <a:pt x="906" y="584"/>
                  </a:cubicBezTo>
                  <a:cubicBezTo>
                    <a:pt x="726" y="584"/>
                    <a:pt x="726" y="584"/>
                    <a:pt x="726" y="584"/>
                  </a:cubicBezTo>
                  <a:cubicBezTo>
                    <a:pt x="736" y="573"/>
                    <a:pt x="746" y="562"/>
                    <a:pt x="756" y="551"/>
                  </a:cubicBezTo>
                  <a:cubicBezTo>
                    <a:pt x="766" y="539"/>
                    <a:pt x="777" y="528"/>
                    <a:pt x="787" y="516"/>
                  </a:cubicBezTo>
                  <a:cubicBezTo>
                    <a:pt x="790" y="512"/>
                    <a:pt x="796" y="510"/>
                    <a:pt x="801" y="510"/>
                  </a:cubicBezTo>
                  <a:cubicBezTo>
                    <a:pt x="952" y="510"/>
                    <a:pt x="952" y="510"/>
                    <a:pt x="952" y="510"/>
                  </a:cubicBezTo>
                  <a:cubicBezTo>
                    <a:pt x="959" y="510"/>
                    <a:pt x="966" y="514"/>
                    <a:pt x="969" y="520"/>
                  </a:cubicBezTo>
                  <a:close/>
                  <a:moveTo>
                    <a:pt x="835" y="273"/>
                  </a:moveTo>
                  <a:cubicBezTo>
                    <a:pt x="835" y="470"/>
                    <a:pt x="670" y="508"/>
                    <a:pt x="593" y="697"/>
                  </a:cubicBezTo>
                  <a:cubicBezTo>
                    <a:pt x="587" y="713"/>
                    <a:pt x="565" y="713"/>
                    <a:pt x="559" y="697"/>
                  </a:cubicBezTo>
                  <a:cubicBezTo>
                    <a:pt x="489" y="526"/>
                    <a:pt x="348" y="479"/>
                    <a:pt x="321" y="327"/>
                  </a:cubicBezTo>
                  <a:cubicBezTo>
                    <a:pt x="295" y="176"/>
                    <a:pt x="399" y="29"/>
                    <a:pt x="551" y="15"/>
                  </a:cubicBezTo>
                  <a:cubicBezTo>
                    <a:pt x="705" y="0"/>
                    <a:pt x="835" y="121"/>
                    <a:pt x="835" y="273"/>
                  </a:cubicBezTo>
                  <a:close/>
                  <a:moveTo>
                    <a:pt x="713" y="273"/>
                  </a:moveTo>
                  <a:cubicBezTo>
                    <a:pt x="713" y="197"/>
                    <a:pt x="651" y="136"/>
                    <a:pt x="576" y="136"/>
                  </a:cubicBezTo>
                  <a:cubicBezTo>
                    <a:pt x="500" y="136"/>
                    <a:pt x="439" y="197"/>
                    <a:pt x="439" y="273"/>
                  </a:cubicBezTo>
                  <a:cubicBezTo>
                    <a:pt x="439" y="348"/>
                    <a:pt x="500" y="410"/>
                    <a:pt x="576" y="410"/>
                  </a:cubicBezTo>
                  <a:cubicBezTo>
                    <a:pt x="651" y="410"/>
                    <a:pt x="713" y="348"/>
                    <a:pt x="713" y="273"/>
                  </a:cubicBezTo>
                  <a:close/>
                  <a:moveTo>
                    <a:pt x="713" y="273"/>
                  </a:moveTo>
                  <a:cubicBezTo>
                    <a:pt x="713" y="273"/>
                    <a:pt x="713" y="273"/>
                    <a:pt x="713" y="273"/>
                  </a:cubicBezTo>
                </a:path>
              </a:pathLst>
            </a:custGeom>
            <a:solidFill>
              <a:sysClr val="window" lastClr="FFFFFF"/>
            </a:solid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grpSp>
      <p:grpSp>
        <p:nvGrpSpPr>
          <p:cNvPr id="171" name="Group 10"/>
          <p:cNvGrpSpPr/>
          <p:nvPr/>
        </p:nvGrpSpPr>
        <p:grpSpPr>
          <a:xfrm>
            <a:off x="5788248" y="4811577"/>
            <a:ext cx="906703" cy="908468"/>
            <a:chOff x="8866294" y="8077040"/>
            <a:chExt cx="1360409" cy="1363057"/>
          </a:xfrm>
        </p:grpSpPr>
        <p:sp>
          <p:nvSpPr>
            <p:cNvPr id="172" name="Oval 15"/>
            <p:cNvSpPr>
              <a:spLocks noChangeArrowheads="1"/>
            </p:cNvSpPr>
            <p:nvPr/>
          </p:nvSpPr>
          <p:spPr bwMode="auto">
            <a:xfrm>
              <a:off x="8866294" y="8077040"/>
              <a:ext cx="1360409" cy="136305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73" name="Freeform 9"/>
            <p:cNvSpPr>
              <a:spLocks noEditPoints="1"/>
            </p:cNvSpPr>
            <p:nvPr/>
          </p:nvSpPr>
          <p:spPr bwMode="auto">
            <a:xfrm>
              <a:off x="9199513" y="8386180"/>
              <a:ext cx="687388" cy="627063"/>
            </a:xfrm>
            <a:custGeom>
              <a:avLst/>
              <a:gdLst>
                <a:gd name="T0" fmla="*/ 872 w 929"/>
                <a:gd name="T1" fmla="*/ 232 h 850"/>
                <a:gd name="T2" fmla="*/ 814 w 929"/>
                <a:gd name="T3" fmla="*/ 177 h 850"/>
                <a:gd name="T4" fmla="*/ 512 w 929"/>
                <a:gd name="T5" fmla="*/ 491 h 850"/>
                <a:gd name="T6" fmla="*/ 484 w 929"/>
                <a:gd name="T7" fmla="*/ 504 h 850"/>
                <a:gd name="T8" fmla="*/ 484 w 929"/>
                <a:gd name="T9" fmla="*/ 504 h 850"/>
                <a:gd name="T10" fmla="*/ 455 w 929"/>
                <a:gd name="T11" fmla="*/ 491 h 850"/>
                <a:gd name="T12" fmla="*/ 297 w 929"/>
                <a:gd name="T13" fmla="*/ 328 h 850"/>
                <a:gd name="T14" fmla="*/ 73 w 929"/>
                <a:gd name="T15" fmla="*/ 564 h 850"/>
                <a:gd name="T16" fmla="*/ 44 w 929"/>
                <a:gd name="T17" fmla="*/ 577 h 850"/>
                <a:gd name="T18" fmla="*/ 17 w 929"/>
                <a:gd name="T19" fmla="*/ 566 h 850"/>
                <a:gd name="T20" fmla="*/ 15 w 929"/>
                <a:gd name="T21" fmla="*/ 509 h 850"/>
                <a:gd name="T22" fmla="*/ 268 w 929"/>
                <a:gd name="T23" fmla="*/ 243 h 850"/>
                <a:gd name="T24" fmla="*/ 297 w 929"/>
                <a:gd name="T25" fmla="*/ 231 h 850"/>
                <a:gd name="T26" fmla="*/ 297 w 929"/>
                <a:gd name="T27" fmla="*/ 231 h 850"/>
                <a:gd name="T28" fmla="*/ 326 w 929"/>
                <a:gd name="T29" fmla="*/ 243 h 850"/>
                <a:gd name="T30" fmla="*/ 484 w 929"/>
                <a:gd name="T31" fmla="*/ 406 h 850"/>
                <a:gd name="T32" fmla="*/ 757 w 929"/>
                <a:gd name="T33" fmla="*/ 122 h 850"/>
                <a:gd name="T34" fmla="*/ 699 w 929"/>
                <a:gd name="T35" fmla="*/ 67 h 850"/>
                <a:gd name="T36" fmla="*/ 929 w 929"/>
                <a:gd name="T37" fmla="*/ 0 h 850"/>
                <a:gd name="T38" fmla="*/ 872 w 929"/>
                <a:gd name="T39" fmla="*/ 232 h 850"/>
                <a:gd name="T40" fmla="*/ 44 w 929"/>
                <a:gd name="T41" fmla="*/ 630 h 850"/>
                <a:gd name="T42" fmla="*/ 18 w 929"/>
                <a:gd name="T43" fmla="*/ 626 h 850"/>
                <a:gd name="T44" fmla="*/ 18 w 929"/>
                <a:gd name="T45" fmla="*/ 850 h 850"/>
                <a:gd name="T46" fmla="*/ 138 w 929"/>
                <a:gd name="T47" fmla="*/ 850 h 850"/>
                <a:gd name="T48" fmla="*/ 138 w 929"/>
                <a:gd name="T49" fmla="*/ 574 h 850"/>
                <a:gd name="T50" fmla="*/ 112 w 929"/>
                <a:gd name="T51" fmla="*/ 601 h 850"/>
                <a:gd name="T52" fmla="*/ 44 w 929"/>
                <a:gd name="T53" fmla="*/ 630 h 850"/>
                <a:gd name="T54" fmla="*/ 164 w 929"/>
                <a:gd name="T55" fmla="*/ 850 h 850"/>
                <a:gd name="T56" fmla="*/ 284 w 929"/>
                <a:gd name="T57" fmla="*/ 850 h 850"/>
                <a:gd name="T58" fmla="*/ 284 w 929"/>
                <a:gd name="T59" fmla="*/ 420 h 850"/>
                <a:gd name="T60" fmla="*/ 164 w 929"/>
                <a:gd name="T61" fmla="*/ 546 h 850"/>
                <a:gd name="T62" fmla="*/ 164 w 929"/>
                <a:gd name="T63" fmla="*/ 850 h 850"/>
                <a:gd name="T64" fmla="*/ 417 w 929"/>
                <a:gd name="T65" fmla="*/ 528 h 850"/>
                <a:gd name="T66" fmla="*/ 311 w 929"/>
                <a:gd name="T67" fmla="*/ 418 h 850"/>
                <a:gd name="T68" fmla="*/ 311 w 929"/>
                <a:gd name="T69" fmla="*/ 850 h 850"/>
                <a:gd name="T70" fmla="*/ 430 w 929"/>
                <a:gd name="T71" fmla="*/ 850 h 850"/>
                <a:gd name="T72" fmla="*/ 430 w 929"/>
                <a:gd name="T73" fmla="*/ 540 h 850"/>
                <a:gd name="T74" fmla="*/ 417 w 929"/>
                <a:gd name="T75" fmla="*/ 528 h 850"/>
                <a:gd name="T76" fmla="*/ 484 w 929"/>
                <a:gd name="T77" fmla="*/ 557 h 850"/>
                <a:gd name="T78" fmla="*/ 457 w 929"/>
                <a:gd name="T79" fmla="*/ 553 h 850"/>
                <a:gd name="T80" fmla="*/ 457 w 929"/>
                <a:gd name="T81" fmla="*/ 850 h 850"/>
                <a:gd name="T82" fmla="*/ 577 w 929"/>
                <a:gd name="T83" fmla="*/ 850 h 850"/>
                <a:gd name="T84" fmla="*/ 577 w 929"/>
                <a:gd name="T85" fmla="*/ 501 h 850"/>
                <a:gd name="T86" fmla="*/ 551 w 929"/>
                <a:gd name="T87" fmla="*/ 528 h 850"/>
                <a:gd name="T88" fmla="*/ 484 w 929"/>
                <a:gd name="T89" fmla="*/ 557 h 850"/>
                <a:gd name="T90" fmla="*/ 603 w 929"/>
                <a:gd name="T91" fmla="*/ 473 h 850"/>
                <a:gd name="T92" fmla="*/ 603 w 929"/>
                <a:gd name="T93" fmla="*/ 850 h 850"/>
                <a:gd name="T94" fmla="*/ 723 w 929"/>
                <a:gd name="T95" fmla="*/ 850 h 850"/>
                <a:gd name="T96" fmla="*/ 723 w 929"/>
                <a:gd name="T97" fmla="*/ 349 h 850"/>
                <a:gd name="T98" fmla="*/ 603 w 929"/>
                <a:gd name="T99" fmla="*/ 473 h 850"/>
                <a:gd name="T100" fmla="*/ 816 w 929"/>
                <a:gd name="T101" fmla="*/ 252 h 850"/>
                <a:gd name="T102" fmla="*/ 750 w 929"/>
                <a:gd name="T103" fmla="*/ 321 h 850"/>
                <a:gd name="T104" fmla="*/ 750 w 929"/>
                <a:gd name="T105" fmla="*/ 850 h 850"/>
                <a:gd name="T106" fmla="*/ 870 w 929"/>
                <a:gd name="T107" fmla="*/ 850 h 850"/>
                <a:gd name="T108" fmla="*/ 870 w 929"/>
                <a:gd name="T109" fmla="*/ 304 h 850"/>
                <a:gd name="T110" fmla="*/ 816 w 929"/>
                <a:gd name="T111" fmla="*/ 252 h 850"/>
                <a:gd name="T112" fmla="*/ 816 w 929"/>
                <a:gd name="T113" fmla="*/ 252 h 850"/>
                <a:gd name="T114" fmla="*/ 816 w 929"/>
                <a:gd name="T115" fmla="*/ 25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9" h="850">
                  <a:moveTo>
                    <a:pt x="872" y="232"/>
                  </a:moveTo>
                  <a:cubicBezTo>
                    <a:pt x="814" y="177"/>
                    <a:pt x="814" y="177"/>
                    <a:pt x="814" y="177"/>
                  </a:cubicBezTo>
                  <a:cubicBezTo>
                    <a:pt x="512" y="491"/>
                    <a:pt x="512" y="491"/>
                    <a:pt x="512" y="491"/>
                  </a:cubicBezTo>
                  <a:cubicBezTo>
                    <a:pt x="505" y="499"/>
                    <a:pt x="494" y="504"/>
                    <a:pt x="484" y="504"/>
                  </a:cubicBezTo>
                  <a:cubicBezTo>
                    <a:pt x="484" y="504"/>
                    <a:pt x="484" y="504"/>
                    <a:pt x="484" y="504"/>
                  </a:cubicBezTo>
                  <a:cubicBezTo>
                    <a:pt x="473" y="504"/>
                    <a:pt x="462" y="499"/>
                    <a:pt x="455" y="491"/>
                  </a:cubicBezTo>
                  <a:cubicBezTo>
                    <a:pt x="297" y="328"/>
                    <a:pt x="297" y="328"/>
                    <a:pt x="297" y="328"/>
                  </a:cubicBezTo>
                  <a:cubicBezTo>
                    <a:pt x="73" y="564"/>
                    <a:pt x="73" y="564"/>
                    <a:pt x="73" y="564"/>
                  </a:cubicBezTo>
                  <a:cubicBezTo>
                    <a:pt x="65" y="573"/>
                    <a:pt x="55" y="577"/>
                    <a:pt x="44" y="577"/>
                  </a:cubicBezTo>
                  <a:cubicBezTo>
                    <a:pt x="34" y="577"/>
                    <a:pt x="25" y="573"/>
                    <a:pt x="17" y="566"/>
                  </a:cubicBezTo>
                  <a:cubicBezTo>
                    <a:pt x="1" y="551"/>
                    <a:pt x="0" y="525"/>
                    <a:pt x="15" y="509"/>
                  </a:cubicBezTo>
                  <a:cubicBezTo>
                    <a:pt x="268" y="243"/>
                    <a:pt x="268" y="243"/>
                    <a:pt x="268" y="243"/>
                  </a:cubicBezTo>
                  <a:cubicBezTo>
                    <a:pt x="276" y="235"/>
                    <a:pt x="286" y="231"/>
                    <a:pt x="297" y="231"/>
                  </a:cubicBezTo>
                  <a:cubicBezTo>
                    <a:pt x="297" y="231"/>
                    <a:pt x="297" y="231"/>
                    <a:pt x="297" y="231"/>
                  </a:cubicBezTo>
                  <a:cubicBezTo>
                    <a:pt x="308" y="231"/>
                    <a:pt x="318" y="235"/>
                    <a:pt x="326" y="243"/>
                  </a:cubicBezTo>
                  <a:cubicBezTo>
                    <a:pt x="484" y="406"/>
                    <a:pt x="484" y="406"/>
                    <a:pt x="484" y="406"/>
                  </a:cubicBezTo>
                  <a:cubicBezTo>
                    <a:pt x="757" y="122"/>
                    <a:pt x="757" y="122"/>
                    <a:pt x="757" y="122"/>
                  </a:cubicBezTo>
                  <a:cubicBezTo>
                    <a:pt x="699" y="67"/>
                    <a:pt x="699" y="67"/>
                    <a:pt x="699" y="67"/>
                  </a:cubicBezTo>
                  <a:cubicBezTo>
                    <a:pt x="929" y="0"/>
                    <a:pt x="929" y="0"/>
                    <a:pt x="929" y="0"/>
                  </a:cubicBezTo>
                  <a:lnTo>
                    <a:pt x="872" y="232"/>
                  </a:lnTo>
                  <a:close/>
                  <a:moveTo>
                    <a:pt x="44" y="630"/>
                  </a:moveTo>
                  <a:cubicBezTo>
                    <a:pt x="35" y="630"/>
                    <a:pt x="26" y="629"/>
                    <a:pt x="18" y="626"/>
                  </a:cubicBezTo>
                  <a:cubicBezTo>
                    <a:pt x="18" y="850"/>
                    <a:pt x="18" y="850"/>
                    <a:pt x="18" y="850"/>
                  </a:cubicBezTo>
                  <a:cubicBezTo>
                    <a:pt x="138" y="850"/>
                    <a:pt x="138" y="850"/>
                    <a:pt x="138" y="850"/>
                  </a:cubicBezTo>
                  <a:cubicBezTo>
                    <a:pt x="138" y="574"/>
                    <a:pt x="138" y="574"/>
                    <a:pt x="138" y="574"/>
                  </a:cubicBezTo>
                  <a:cubicBezTo>
                    <a:pt x="112" y="601"/>
                    <a:pt x="112" y="601"/>
                    <a:pt x="112" y="601"/>
                  </a:cubicBezTo>
                  <a:cubicBezTo>
                    <a:pt x="94" y="619"/>
                    <a:pt x="70" y="630"/>
                    <a:pt x="44" y="630"/>
                  </a:cubicBezTo>
                  <a:close/>
                  <a:moveTo>
                    <a:pt x="164" y="850"/>
                  </a:moveTo>
                  <a:cubicBezTo>
                    <a:pt x="284" y="850"/>
                    <a:pt x="284" y="850"/>
                    <a:pt x="284" y="850"/>
                  </a:cubicBezTo>
                  <a:cubicBezTo>
                    <a:pt x="284" y="420"/>
                    <a:pt x="284" y="420"/>
                    <a:pt x="284" y="420"/>
                  </a:cubicBezTo>
                  <a:cubicBezTo>
                    <a:pt x="164" y="546"/>
                    <a:pt x="164" y="546"/>
                    <a:pt x="164" y="546"/>
                  </a:cubicBezTo>
                  <a:lnTo>
                    <a:pt x="164" y="850"/>
                  </a:lnTo>
                  <a:close/>
                  <a:moveTo>
                    <a:pt x="417" y="528"/>
                  </a:moveTo>
                  <a:cubicBezTo>
                    <a:pt x="311" y="418"/>
                    <a:pt x="311" y="418"/>
                    <a:pt x="311" y="418"/>
                  </a:cubicBezTo>
                  <a:cubicBezTo>
                    <a:pt x="311" y="850"/>
                    <a:pt x="311" y="850"/>
                    <a:pt x="311" y="850"/>
                  </a:cubicBezTo>
                  <a:cubicBezTo>
                    <a:pt x="430" y="850"/>
                    <a:pt x="430" y="850"/>
                    <a:pt x="430" y="850"/>
                  </a:cubicBezTo>
                  <a:cubicBezTo>
                    <a:pt x="430" y="540"/>
                    <a:pt x="430" y="540"/>
                    <a:pt x="430" y="540"/>
                  </a:cubicBezTo>
                  <a:cubicBezTo>
                    <a:pt x="425" y="537"/>
                    <a:pt x="421" y="533"/>
                    <a:pt x="417" y="528"/>
                  </a:cubicBezTo>
                  <a:close/>
                  <a:moveTo>
                    <a:pt x="484" y="557"/>
                  </a:moveTo>
                  <a:cubicBezTo>
                    <a:pt x="474" y="557"/>
                    <a:pt x="466" y="555"/>
                    <a:pt x="457" y="553"/>
                  </a:cubicBezTo>
                  <a:cubicBezTo>
                    <a:pt x="457" y="850"/>
                    <a:pt x="457" y="850"/>
                    <a:pt x="457" y="850"/>
                  </a:cubicBezTo>
                  <a:cubicBezTo>
                    <a:pt x="577" y="850"/>
                    <a:pt x="577" y="850"/>
                    <a:pt x="577" y="850"/>
                  </a:cubicBezTo>
                  <a:cubicBezTo>
                    <a:pt x="577" y="501"/>
                    <a:pt x="577" y="501"/>
                    <a:pt x="577" y="501"/>
                  </a:cubicBezTo>
                  <a:cubicBezTo>
                    <a:pt x="551" y="528"/>
                    <a:pt x="551" y="528"/>
                    <a:pt x="551" y="528"/>
                  </a:cubicBezTo>
                  <a:cubicBezTo>
                    <a:pt x="533" y="546"/>
                    <a:pt x="509" y="557"/>
                    <a:pt x="484" y="557"/>
                  </a:cubicBezTo>
                  <a:close/>
                  <a:moveTo>
                    <a:pt x="603" y="473"/>
                  </a:moveTo>
                  <a:cubicBezTo>
                    <a:pt x="603" y="850"/>
                    <a:pt x="603" y="850"/>
                    <a:pt x="603" y="850"/>
                  </a:cubicBezTo>
                  <a:cubicBezTo>
                    <a:pt x="723" y="850"/>
                    <a:pt x="723" y="850"/>
                    <a:pt x="723" y="850"/>
                  </a:cubicBezTo>
                  <a:cubicBezTo>
                    <a:pt x="723" y="349"/>
                    <a:pt x="723" y="349"/>
                    <a:pt x="723" y="349"/>
                  </a:cubicBezTo>
                  <a:lnTo>
                    <a:pt x="603" y="473"/>
                  </a:lnTo>
                  <a:close/>
                  <a:moveTo>
                    <a:pt x="816" y="252"/>
                  </a:moveTo>
                  <a:cubicBezTo>
                    <a:pt x="750" y="321"/>
                    <a:pt x="750" y="321"/>
                    <a:pt x="750" y="321"/>
                  </a:cubicBezTo>
                  <a:cubicBezTo>
                    <a:pt x="750" y="850"/>
                    <a:pt x="750" y="850"/>
                    <a:pt x="750" y="850"/>
                  </a:cubicBezTo>
                  <a:cubicBezTo>
                    <a:pt x="870" y="850"/>
                    <a:pt x="870" y="850"/>
                    <a:pt x="870" y="850"/>
                  </a:cubicBezTo>
                  <a:cubicBezTo>
                    <a:pt x="870" y="304"/>
                    <a:pt x="870" y="304"/>
                    <a:pt x="870" y="304"/>
                  </a:cubicBezTo>
                  <a:lnTo>
                    <a:pt x="816" y="252"/>
                  </a:lnTo>
                  <a:close/>
                  <a:moveTo>
                    <a:pt x="816" y="252"/>
                  </a:moveTo>
                  <a:cubicBezTo>
                    <a:pt x="816" y="252"/>
                    <a:pt x="816" y="252"/>
                    <a:pt x="816" y="252"/>
                  </a:cubicBezTo>
                </a:path>
              </a:pathLst>
            </a:custGeom>
            <a:solidFill>
              <a:sysClr val="window" lastClr="FFFFFF"/>
            </a:solid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grpSp>
      <p:grpSp>
        <p:nvGrpSpPr>
          <p:cNvPr id="174" name="Group 4"/>
          <p:cNvGrpSpPr/>
          <p:nvPr/>
        </p:nvGrpSpPr>
        <p:grpSpPr>
          <a:xfrm>
            <a:off x="5788248" y="1316604"/>
            <a:ext cx="906703" cy="908468"/>
            <a:chOff x="8866293" y="2049856"/>
            <a:chExt cx="1360409" cy="1363056"/>
          </a:xfrm>
        </p:grpSpPr>
        <p:sp>
          <p:nvSpPr>
            <p:cNvPr id="175" name="Oval 15"/>
            <p:cNvSpPr>
              <a:spLocks noChangeArrowheads="1"/>
            </p:cNvSpPr>
            <p:nvPr/>
          </p:nvSpPr>
          <p:spPr bwMode="auto">
            <a:xfrm>
              <a:off x="8866293" y="2049856"/>
              <a:ext cx="1360409" cy="1363056"/>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76" name="Freeform 13"/>
            <p:cNvSpPr/>
            <p:nvPr/>
          </p:nvSpPr>
          <p:spPr bwMode="auto">
            <a:xfrm>
              <a:off x="9207501" y="2422525"/>
              <a:ext cx="679449" cy="619126"/>
            </a:xfrm>
            <a:custGeom>
              <a:avLst/>
              <a:gdLst>
                <a:gd name="T0" fmla="*/ 65 w 84"/>
                <a:gd name="T1" fmla="*/ 32 h 76"/>
                <a:gd name="T2" fmla="*/ 76 w 84"/>
                <a:gd name="T3" fmla="*/ 30 h 76"/>
                <a:gd name="T4" fmla="*/ 82 w 84"/>
                <a:gd name="T5" fmla="*/ 10 h 76"/>
                <a:gd name="T6" fmla="*/ 74 w 84"/>
                <a:gd name="T7" fmla="*/ 1 h 76"/>
                <a:gd name="T8" fmla="*/ 54 w 84"/>
                <a:gd name="T9" fmla="*/ 5 h 76"/>
                <a:gd name="T10" fmla="*/ 50 w 84"/>
                <a:gd name="T11" fmla="*/ 15 h 76"/>
                <a:gd name="T12" fmla="*/ 55 w 84"/>
                <a:gd name="T13" fmla="*/ 21 h 76"/>
                <a:gd name="T14" fmla="*/ 11 w 84"/>
                <a:gd name="T15" fmla="*/ 60 h 76"/>
                <a:gd name="T16" fmla="*/ 9 w 84"/>
                <a:gd name="T17" fmla="*/ 33 h 76"/>
                <a:gd name="T18" fmla="*/ 13 w 84"/>
                <a:gd name="T19" fmla="*/ 29 h 76"/>
                <a:gd name="T20" fmla="*/ 28 w 84"/>
                <a:gd name="T21" fmla="*/ 28 h 76"/>
                <a:gd name="T22" fmla="*/ 30 w 84"/>
                <a:gd name="T23" fmla="*/ 9 h 76"/>
                <a:gd name="T24" fmla="*/ 11 w 84"/>
                <a:gd name="T25" fmla="*/ 8 h 76"/>
                <a:gd name="T26" fmla="*/ 7 w 84"/>
                <a:gd name="T27" fmla="*/ 23 h 76"/>
                <a:gd name="T28" fmla="*/ 4 w 84"/>
                <a:gd name="T29" fmla="*/ 27 h 76"/>
                <a:gd name="T30" fmla="*/ 0 w 84"/>
                <a:gd name="T31" fmla="*/ 35 h 76"/>
                <a:gd name="T32" fmla="*/ 3 w 84"/>
                <a:gd name="T33" fmla="*/ 66 h 76"/>
                <a:gd name="T34" fmla="*/ 42 w 84"/>
                <a:gd name="T35" fmla="*/ 75 h 76"/>
                <a:gd name="T36" fmla="*/ 51 w 84"/>
                <a:gd name="T37" fmla="*/ 73 h 76"/>
                <a:gd name="T38" fmla="*/ 57 w 84"/>
                <a:gd name="T39" fmla="*/ 68 h 76"/>
                <a:gd name="T40" fmla="*/ 58 w 84"/>
                <a:gd name="T41" fmla="*/ 70 h 76"/>
                <a:gd name="T42" fmla="*/ 69 w 84"/>
                <a:gd name="T43" fmla="*/ 71 h 76"/>
                <a:gd name="T44" fmla="*/ 77 w 84"/>
                <a:gd name="T45" fmla="*/ 63 h 76"/>
                <a:gd name="T46" fmla="*/ 78 w 84"/>
                <a:gd name="T47" fmla="*/ 53 h 76"/>
                <a:gd name="T48" fmla="*/ 69 w 84"/>
                <a:gd name="T49" fmla="*/ 43 h 76"/>
                <a:gd name="T50" fmla="*/ 58 w 84"/>
                <a:gd name="T51" fmla="*/ 42 h 76"/>
                <a:gd name="T52" fmla="*/ 50 w 84"/>
                <a:gd name="T53" fmla="*/ 50 h 76"/>
                <a:gd name="T54" fmla="*/ 49 w 84"/>
                <a:gd name="T55" fmla="*/ 60 h 76"/>
                <a:gd name="T56" fmla="*/ 51 w 84"/>
                <a:gd name="T57" fmla="*/ 62 h 76"/>
                <a:gd name="T58" fmla="*/ 45 w 84"/>
                <a:gd name="T59" fmla="*/ 67 h 76"/>
                <a:gd name="T60" fmla="*/ 22 w 84"/>
                <a:gd name="T61" fmla="*/ 62 h 76"/>
                <a:gd name="T62" fmla="*/ 61 w 84"/>
                <a:gd name="T63" fmla="*/ 27 h 76"/>
                <a:gd name="T64" fmla="*/ 65 w 84"/>
                <a:gd name="T65"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ysClr val="window" lastClr="FFFFFF"/>
            </a:solid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grpSp>
      <p:sp>
        <p:nvSpPr>
          <p:cNvPr id="177"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技术背景</a:t>
            </a:r>
            <a:endPar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178" name="文本框 26"/>
          <p:cNvSpPr txBox="1"/>
          <p:nvPr/>
        </p:nvSpPr>
        <p:spPr>
          <a:xfrm>
            <a:off x="460976" y="523551"/>
            <a:ext cx="631840" cy="553085"/>
          </a:xfrm>
          <a:prstGeom prst="rect">
            <a:avLst/>
          </a:prstGeom>
          <a:noFill/>
        </p:spPr>
        <p:txBody>
          <a:bodyPr wrap="square" rtlCol="0">
            <a:spAutoFit/>
          </a:bodyPr>
          <a:lstStyle/>
          <a:p>
            <a:pPr algn="ctr" defTabSz="685800"/>
            <a:r>
              <a:rPr lang="en-US" altLang="zh-CN" sz="30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1.2</a:t>
            </a:r>
            <a:endParaRPr lang="zh-CN" altLang="en-US" sz="3000" dirty="0">
              <a:blipFill dpi="0" rotWithShape="1">
                <a:blip r:embed="rId7">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500" fill="hold"/>
                                        <p:tgtEl>
                                          <p:spTgt spid="178"/>
                                        </p:tgtEl>
                                        <p:attrNameLst>
                                          <p:attrName>ppt_x</p:attrName>
                                        </p:attrNameLst>
                                      </p:cBhvr>
                                      <p:tavLst>
                                        <p:tav tm="0">
                                          <p:val>
                                            <p:strVal val="0-#ppt_w/2"/>
                                          </p:val>
                                        </p:tav>
                                        <p:tav tm="100000">
                                          <p:val>
                                            <p:strVal val="#ppt_x"/>
                                          </p:val>
                                        </p:tav>
                                      </p:tavLst>
                                    </p:anim>
                                    <p:anim calcmode="lin" valueType="num">
                                      <p:cBhvr additive="base">
                                        <p:cTn id="8" dur="500" fill="hold"/>
                                        <p:tgtEl>
                                          <p:spTgt spid="17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wipe(left)">
                                      <p:cBhvr>
                                        <p:cTn id="12" dur="500"/>
                                        <p:tgtEl>
                                          <p:spTgt spid="17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wipe(down)">
                                      <p:cBhvr>
                                        <p:cTn id="16" dur="250"/>
                                        <p:tgtEl>
                                          <p:spTgt spid="15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wipe(down)">
                                      <p:cBhvr>
                                        <p:cTn id="19" dur="250"/>
                                        <p:tgtEl>
                                          <p:spTgt spid="15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wipe(down)">
                                      <p:cBhvr>
                                        <p:cTn id="22" dur="250"/>
                                        <p:tgtEl>
                                          <p:spTgt spid="15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animEffect transition="in" filter="wipe(down)">
                                      <p:cBhvr>
                                        <p:cTn id="25" dur="250"/>
                                        <p:tgtEl>
                                          <p:spTgt spid="152"/>
                                        </p:tgtEl>
                                      </p:cBhvr>
                                    </p:animEffect>
                                  </p:childTnLst>
                                </p:cTn>
                              </p:par>
                              <p:par>
                                <p:cTn id="26" presetID="2" presetClass="entr" presetSubtype="3" fill="hold" nodeType="withEffect">
                                  <p:stCondLst>
                                    <p:cond delay="0"/>
                                  </p:stCondLst>
                                  <p:childTnLst>
                                    <p:set>
                                      <p:cBhvr>
                                        <p:cTn id="27" dur="1" fill="hold">
                                          <p:stCondLst>
                                            <p:cond delay="0"/>
                                          </p:stCondLst>
                                        </p:cTn>
                                        <p:tgtEl>
                                          <p:spTgt spid="153"/>
                                        </p:tgtEl>
                                        <p:attrNameLst>
                                          <p:attrName>style.visibility</p:attrName>
                                        </p:attrNameLst>
                                      </p:cBhvr>
                                      <p:to>
                                        <p:strVal val="visible"/>
                                      </p:to>
                                    </p:set>
                                    <p:anim calcmode="lin" valueType="num">
                                      <p:cBhvr additive="base">
                                        <p:cTn id="28" dur="250" fill="hold"/>
                                        <p:tgtEl>
                                          <p:spTgt spid="153"/>
                                        </p:tgtEl>
                                        <p:attrNameLst>
                                          <p:attrName>ppt_x</p:attrName>
                                        </p:attrNameLst>
                                      </p:cBhvr>
                                      <p:tavLst>
                                        <p:tav tm="0">
                                          <p:val>
                                            <p:strVal val="1+#ppt_w/2"/>
                                          </p:val>
                                        </p:tav>
                                        <p:tav tm="100000">
                                          <p:val>
                                            <p:strVal val="#ppt_x"/>
                                          </p:val>
                                        </p:tav>
                                      </p:tavLst>
                                    </p:anim>
                                    <p:anim calcmode="lin" valueType="num">
                                      <p:cBhvr additive="base">
                                        <p:cTn id="29" dur="250" fill="hold"/>
                                        <p:tgtEl>
                                          <p:spTgt spid="153"/>
                                        </p:tgtEl>
                                        <p:attrNameLst>
                                          <p:attrName>ppt_y</p:attrName>
                                        </p:attrNameLst>
                                      </p:cBhvr>
                                      <p:tavLst>
                                        <p:tav tm="0">
                                          <p:val>
                                            <p:strVal val="0-#ppt_h/2"/>
                                          </p:val>
                                        </p:tav>
                                        <p:tav tm="100000">
                                          <p:val>
                                            <p:strVal val="#ppt_y"/>
                                          </p:val>
                                        </p:tav>
                                      </p:tavLst>
                                    </p:anim>
                                  </p:childTnLst>
                                </p:cTn>
                              </p:par>
                              <p:par>
                                <p:cTn id="30" presetID="22" presetClass="entr" presetSubtype="8" fill="hold" nodeType="with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wipe(left)">
                                      <p:cBhvr>
                                        <p:cTn id="32" dur="250"/>
                                        <p:tgtEl>
                                          <p:spTgt spid="146"/>
                                        </p:tgtEl>
                                      </p:cBhvr>
                                    </p:animEffect>
                                  </p:childTnLst>
                                </p:cTn>
                              </p:par>
                              <p:par>
                                <p:cTn id="33" presetID="16" presetClass="entr" presetSubtype="42"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barn(outHorizontal)">
                                      <p:cBhvr>
                                        <p:cTn id="35" dur="250"/>
                                        <p:tgtEl>
                                          <p:spTgt spid="147"/>
                                        </p:tgtEl>
                                      </p:cBhvr>
                                    </p:animEffect>
                                  </p:childTnLst>
                                </p:cTn>
                              </p:par>
                              <p:par>
                                <p:cTn id="36" presetID="22" presetClass="entr" presetSubtype="8" fill="hold" nodeType="withEffect">
                                  <p:stCondLst>
                                    <p:cond delay="0"/>
                                  </p:stCondLst>
                                  <p:childTnLst>
                                    <p:set>
                                      <p:cBhvr>
                                        <p:cTn id="37" dur="1" fill="hold">
                                          <p:stCondLst>
                                            <p:cond delay="0"/>
                                          </p:stCondLst>
                                        </p:cTn>
                                        <p:tgtEl>
                                          <p:spTgt spid="165"/>
                                        </p:tgtEl>
                                        <p:attrNameLst>
                                          <p:attrName>style.visibility</p:attrName>
                                        </p:attrNameLst>
                                      </p:cBhvr>
                                      <p:to>
                                        <p:strVal val="visible"/>
                                      </p:to>
                                    </p:set>
                                    <p:animEffect transition="in" filter="wipe(left)">
                                      <p:cBhvr>
                                        <p:cTn id="38" dur="250"/>
                                        <p:tgtEl>
                                          <p:spTgt spid="165"/>
                                        </p:tgtEl>
                                      </p:cBhvr>
                                    </p:animEffect>
                                  </p:childTnLst>
                                </p:cTn>
                              </p:par>
                              <p:par>
                                <p:cTn id="39" presetID="31" presetClass="entr" presetSubtype="0" fill="hold" nodeType="withEffect">
                                  <p:stCondLst>
                                    <p:cond delay="0"/>
                                  </p:stCondLst>
                                  <p:childTnLst>
                                    <p:set>
                                      <p:cBhvr>
                                        <p:cTn id="40" dur="1" fill="hold">
                                          <p:stCondLst>
                                            <p:cond delay="0"/>
                                          </p:stCondLst>
                                        </p:cTn>
                                        <p:tgtEl>
                                          <p:spTgt spid="174"/>
                                        </p:tgtEl>
                                        <p:attrNameLst>
                                          <p:attrName>style.visibility</p:attrName>
                                        </p:attrNameLst>
                                      </p:cBhvr>
                                      <p:to>
                                        <p:strVal val="visible"/>
                                      </p:to>
                                    </p:set>
                                    <p:anim calcmode="lin" valueType="num">
                                      <p:cBhvr>
                                        <p:cTn id="41" dur="250" fill="hold"/>
                                        <p:tgtEl>
                                          <p:spTgt spid="174"/>
                                        </p:tgtEl>
                                        <p:attrNameLst>
                                          <p:attrName>ppt_w</p:attrName>
                                        </p:attrNameLst>
                                      </p:cBhvr>
                                      <p:tavLst>
                                        <p:tav tm="0">
                                          <p:val>
                                            <p:fltVal val="0"/>
                                          </p:val>
                                        </p:tav>
                                        <p:tav tm="100000">
                                          <p:val>
                                            <p:strVal val="#ppt_w"/>
                                          </p:val>
                                        </p:tav>
                                      </p:tavLst>
                                    </p:anim>
                                    <p:anim calcmode="lin" valueType="num">
                                      <p:cBhvr>
                                        <p:cTn id="42" dur="250" fill="hold"/>
                                        <p:tgtEl>
                                          <p:spTgt spid="174"/>
                                        </p:tgtEl>
                                        <p:attrNameLst>
                                          <p:attrName>ppt_h</p:attrName>
                                        </p:attrNameLst>
                                      </p:cBhvr>
                                      <p:tavLst>
                                        <p:tav tm="0">
                                          <p:val>
                                            <p:fltVal val="0"/>
                                          </p:val>
                                        </p:tav>
                                        <p:tav tm="100000">
                                          <p:val>
                                            <p:strVal val="#ppt_h"/>
                                          </p:val>
                                        </p:tav>
                                      </p:tavLst>
                                    </p:anim>
                                    <p:anim calcmode="lin" valueType="num">
                                      <p:cBhvr>
                                        <p:cTn id="43" dur="250" fill="hold"/>
                                        <p:tgtEl>
                                          <p:spTgt spid="174"/>
                                        </p:tgtEl>
                                        <p:attrNameLst>
                                          <p:attrName>style.rotation</p:attrName>
                                        </p:attrNameLst>
                                      </p:cBhvr>
                                      <p:tavLst>
                                        <p:tav tm="0">
                                          <p:val>
                                            <p:fltVal val="90"/>
                                          </p:val>
                                        </p:tav>
                                        <p:tav tm="100000">
                                          <p:val>
                                            <p:fltVal val="0"/>
                                          </p:val>
                                        </p:tav>
                                      </p:tavLst>
                                    </p:anim>
                                    <p:animEffect transition="in" filter="fade">
                                      <p:cBhvr>
                                        <p:cTn id="44" dur="250"/>
                                        <p:tgtEl>
                                          <p:spTgt spid="174"/>
                                        </p:tgtEl>
                                      </p:cBhvr>
                                    </p:animEffect>
                                  </p:childTnLst>
                                </p:cTn>
                              </p:par>
                              <p:par>
                                <p:cTn id="45" presetID="31" presetClass="entr" presetSubtype="0" fill="hold" nodeType="withEffect">
                                  <p:stCondLst>
                                    <p:cond delay="0"/>
                                  </p:stCondLst>
                                  <p:childTnLst>
                                    <p:set>
                                      <p:cBhvr>
                                        <p:cTn id="46" dur="1" fill="hold">
                                          <p:stCondLst>
                                            <p:cond delay="0"/>
                                          </p:stCondLst>
                                        </p:cTn>
                                        <p:tgtEl>
                                          <p:spTgt spid="171"/>
                                        </p:tgtEl>
                                        <p:attrNameLst>
                                          <p:attrName>style.visibility</p:attrName>
                                        </p:attrNameLst>
                                      </p:cBhvr>
                                      <p:to>
                                        <p:strVal val="visible"/>
                                      </p:to>
                                    </p:set>
                                    <p:anim calcmode="lin" valueType="num">
                                      <p:cBhvr>
                                        <p:cTn id="47" dur="250" fill="hold"/>
                                        <p:tgtEl>
                                          <p:spTgt spid="171"/>
                                        </p:tgtEl>
                                        <p:attrNameLst>
                                          <p:attrName>ppt_w</p:attrName>
                                        </p:attrNameLst>
                                      </p:cBhvr>
                                      <p:tavLst>
                                        <p:tav tm="0">
                                          <p:val>
                                            <p:fltVal val="0"/>
                                          </p:val>
                                        </p:tav>
                                        <p:tav tm="100000">
                                          <p:val>
                                            <p:strVal val="#ppt_w"/>
                                          </p:val>
                                        </p:tav>
                                      </p:tavLst>
                                    </p:anim>
                                    <p:anim calcmode="lin" valueType="num">
                                      <p:cBhvr>
                                        <p:cTn id="48" dur="250" fill="hold"/>
                                        <p:tgtEl>
                                          <p:spTgt spid="171"/>
                                        </p:tgtEl>
                                        <p:attrNameLst>
                                          <p:attrName>ppt_h</p:attrName>
                                        </p:attrNameLst>
                                      </p:cBhvr>
                                      <p:tavLst>
                                        <p:tav tm="0">
                                          <p:val>
                                            <p:fltVal val="0"/>
                                          </p:val>
                                        </p:tav>
                                        <p:tav tm="100000">
                                          <p:val>
                                            <p:strVal val="#ppt_h"/>
                                          </p:val>
                                        </p:tav>
                                      </p:tavLst>
                                    </p:anim>
                                    <p:anim calcmode="lin" valueType="num">
                                      <p:cBhvr>
                                        <p:cTn id="49" dur="250" fill="hold"/>
                                        <p:tgtEl>
                                          <p:spTgt spid="171"/>
                                        </p:tgtEl>
                                        <p:attrNameLst>
                                          <p:attrName>style.rotation</p:attrName>
                                        </p:attrNameLst>
                                      </p:cBhvr>
                                      <p:tavLst>
                                        <p:tav tm="0">
                                          <p:val>
                                            <p:fltVal val="90"/>
                                          </p:val>
                                        </p:tav>
                                        <p:tav tm="100000">
                                          <p:val>
                                            <p:fltVal val="0"/>
                                          </p:val>
                                        </p:tav>
                                      </p:tavLst>
                                    </p:anim>
                                    <p:animEffect transition="in" filter="fade">
                                      <p:cBhvr>
                                        <p:cTn id="50" dur="250"/>
                                        <p:tgtEl>
                                          <p:spTgt spid="171"/>
                                        </p:tgtEl>
                                      </p:cBhvr>
                                    </p:animEffect>
                                  </p:childTnLst>
                                </p:cTn>
                              </p:par>
                              <p:par>
                                <p:cTn id="51" presetID="22" presetClass="entr" presetSubtype="8" fill="hold" nodeType="withEffect">
                                  <p:stCondLst>
                                    <p:cond delay="0"/>
                                  </p:stCondLst>
                                  <p:childTnLst>
                                    <p:set>
                                      <p:cBhvr>
                                        <p:cTn id="52" dur="1" fill="hold">
                                          <p:stCondLst>
                                            <p:cond delay="0"/>
                                          </p:stCondLst>
                                        </p:cTn>
                                        <p:tgtEl>
                                          <p:spTgt spid="163"/>
                                        </p:tgtEl>
                                        <p:attrNameLst>
                                          <p:attrName>style.visibility</p:attrName>
                                        </p:attrNameLst>
                                      </p:cBhvr>
                                      <p:to>
                                        <p:strVal val="visible"/>
                                      </p:to>
                                    </p:set>
                                    <p:animEffect transition="in" filter="wipe(left)">
                                      <p:cBhvr>
                                        <p:cTn id="53" dur="250"/>
                                        <p:tgtEl>
                                          <p:spTgt spid="163"/>
                                        </p:tgtEl>
                                      </p:cBhvr>
                                    </p:animEffect>
                                  </p:childTnLst>
                                </p:cTn>
                              </p:par>
                              <p:par>
                                <p:cTn id="54" presetID="31" presetClass="entr" presetSubtype="0" fill="hold" nodeType="withEffect">
                                  <p:stCondLst>
                                    <p:cond delay="0"/>
                                  </p:stCondLst>
                                  <p:childTnLst>
                                    <p:set>
                                      <p:cBhvr>
                                        <p:cTn id="55" dur="1" fill="hold">
                                          <p:stCondLst>
                                            <p:cond delay="0"/>
                                          </p:stCondLst>
                                        </p:cTn>
                                        <p:tgtEl>
                                          <p:spTgt spid="148"/>
                                        </p:tgtEl>
                                        <p:attrNameLst>
                                          <p:attrName>style.visibility</p:attrName>
                                        </p:attrNameLst>
                                      </p:cBhvr>
                                      <p:to>
                                        <p:strVal val="visible"/>
                                      </p:to>
                                    </p:set>
                                    <p:anim calcmode="lin" valueType="num">
                                      <p:cBhvr>
                                        <p:cTn id="56" dur="250" fill="hold"/>
                                        <p:tgtEl>
                                          <p:spTgt spid="148"/>
                                        </p:tgtEl>
                                        <p:attrNameLst>
                                          <p:attrName>ppt_w</p:attrName>
                                        </p:attrNameLst>
                                      </p:cBhvr>
                                      <p:tavLst>
                                        <p:tav tm="0">
                                          <p:val>
                                            <p:fltVal val="0"/>
                                          </p:val>
                                        </p:tav>
                                        <p:tav tm="100000">
                                          <p:val>
                                            <p:strVal val="#ppt_w"/>
                                          </p:val>
                                        </p:tav>
                                      </p:tavLst>
                                    </p:anim>
                                    <p:anim calcmode="lin" valueType="num">
                                      <p:cBhvr>
                                        <p:cTn id="57" dur="250" fill="hold"/>
                                        <p:tgtEl>
                                          <p:spTgt spid="148"/>
                                        </p:tgtEl>
                                        <p:attrNameLst>
                                          <p:attrName>ppt_h</p:attrName>
                                        </p:attrNameLst>
                                      </p:cBhvr>
                                      <p:tavLst>
                                        <p:tav tm="0">
                                          <p:val>
                                            <p:fltVal val="0"/>
                                          </p:val>
                                        </p:tav>
                                        <p:tav tm="100000">
                                          <p:val>
                                            <p:strVal val="#ppt_h"/>
                                          </p:val>
                                        </p:tav>
                                      </p:tavLst>
                                    </p:anim>
                                    <p:anim calcmode="lin" valueType="num">
                                      <p:cBhvr>
                                        <p:cTn id="58" dur="250" fill="hold"/>
                                        <p:tgtEl>
                                          <p:spTgt spid="148"/>
                                        </p:tgtEl>
                                        <p:attrNameLst>
                                          <p:attrName>style.rotation</p:attrName>
                                        </p:attrNameLst>
                                      </p:cBhvr>
                                      <p:tavLst>
                                        <p:tav tm="0">
                                          <p:val>
                                            <p:fltVal val="90"/>
                                          </p:val>
                                        </p:tav>
                                        <p:tav tm="100000">
                                          <p:val>
                                            <p:fltVal val="0"/>
                                          </p:val>
                                        </p:tav>
                                      </p:tavLst>
                                    </p:anim>
                                    <p:animEffect transition="in" filter="fade">
                                      <p:cBhvr>
                                        <p:cTn id="59" dur="250"/>
                                        <p:tgtEl>
                                          <p:spTgt spid="148"/>
                                        </p:tgtEl>
                                      </p:cBhvr>
                                    </p:animEffect>
                                  </p:childTnLst>
                                </p:cTn>
                              </p:par>
                              <p:par>
                                <p:cTn id="60" presetID="22" presetClass="entr" presetSubtype="8" fill="hold" nodeType="withEffect">
                                  <p:stCondLst>
                                    <p:cond delay="0"/>
                                  </p:stCondLst>
                                  <p:childTnLst>
                                    <p:set>
                                      <p:cBhvr>
                                        <p:cTn id="61" dur="1" fill="hold">
                                          <p:stCondLst>
                                            <p:cond delay="0"/>
                                          </p:stCondLst>
                                        </p:cTn>
                                        <p:tgtEl>
                                          <p:spTgt spid="164"/>
                                        </p:tgtEl>
                                        <p:attrNameLst>
                                          <p:attrName>style.visibility</p:attrName>
                                        </p:attrNameLst>
                                      </p:cBhvr>
                                      <p:to>
                                        <p:strVal val="visible"/>
                                      </p:to>
                                    </p:set>
                                    <p:animEffect transition="in" filter="wipe(left)">
                                      <p:cBhvr>
                                        <p:cTn id="62" dur="250"/>
                                        <p:tgtEl>
                                          <p:spTgt spid="164"/>
                                        </p:tgtEl>
                                      </p:cBhvr>
                                    </p:animEffect>
                                  </p:childTnLst>
                                </p:cTn>
                              </p:par>
                              <p:par>
                                <p:cTn id="63" presetID="31"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anim calcmode="lin" valueType="num">
                                      <p:cBhvr>
                                        <p:cTn id="65" dur="250" fill="hold"/>
                                        <p:tgtEl>
                                          <p:spTgt spid="168"/>
                                        </p:tgtEl>
                                        <p:attrNameLst>
                                          <p:attrName>ppt_w</p:attrName>
                                        </p:attrNameLst>
                                      </p:cBhvr>
                                      <p:tavLst>
                                        <p:tav tm="0">
                                          <p:val>
                                            <p:fltVal val="0"/>
                                          </p:val>
                                        </p:tav>
                                        <p:tav tm="100000">
                                          <p:val>
                                            <p:strVal val="#ppt_w"/>
                                          </p:val>
                                        </p:tav>
                                      </p:tavLst>
                                    </p:anim>
                                    <p:anim calcmode="lin" valueType="num">
                                      <p:cBhvr>
                                        <p:cTn id="66" dur="250" fill="hold"/>
                                        <p:tgtEl>
                                          <p:spTgt spid="168"/>
                                        </p:tgtEl>
                                        <p:attrNameLst>
                                          <p:attrName>ppt_h</p:attrName>
                                        </p:attrNameLst>
                                      </p:cBhvr>
                                      <p:tavLst>
                                        <p:tav tm="0">
                                          <p:val>
                                            <p:fltVal val="0"/>
                                          </p:val>
                                        </p:tav>
                                        <p:tav tm="100000">
                                          <p:val>
                                            <p:strVal val="#ppt_h"/>
                                          </p:val>
                                        </p:tav>
                                      </p:tavLst>
                                    </p:anim>
                                    <p:anim calcmode="lin" valueType="num">
                                      <p:cBhvr>
                                        <p:cTn id="67" dur="250" fill="hold"/>
                                        <p:tgtEl>
                                          <p:spTgt spid="168"/>
                                        </p:tgtEl>
                                        <p:attrNameLst>
                                          <p:attrName>style.rotation</p:attrName>
                                        </p:attrNameLst>
                                      </p:cBhvr>
                                      <p:tavLst>
                                        <p:tav tm="0">
                                          <p:val>
                                            <p:fltVal val="90"/>
                                          </p:val>
                                        </p:tav>
                                        <p:tav tm="100000">
                                          <p:val>
                                            <p:fltVal val="0"/>
                                          </p:val>
                                        </p:tav>
                                      </p:tavLst>
                                    </p:anim>
                                    <p:animEffect transition="in" filter="fade">
                                      <p:cBhvr>
                                        <p:cTn id="68" dur="250"/>
                                        <p:tgtEl>
                                          <p:spTgt spid="168"/>
                                        </p:tgtEl>
                                      </p:cBhvr>
                                    </p:animEffect>
                                  </p:childTnLst>
                                </p:cTn>
                              </p:par>
                            </p:childTnLst>
                          </p:cTn>
                        </p:par>
                        <p:par>
                          <p:cTn id="69" fill="hold">
                            <p:stCondLst>
                              <p:cond delay="1500"/>
                            </p:stCondLst>
                            <p:childTnLst>
                              <p:par>
                                <p:cTn id="70" presetID="22" presetClass="entr" presetSubtype="8" fill="hold" grpId="0" nodeType="afterEffect">
                                  <p:stCondLst>
                                    <p:cond delay="0"/>
                                  </p:stCondLst>
                                  <p:childTnLst>
                                    <p:set>
                                      <p:cBhvr>
                                        <p:cTn id="71" dur="1" fill="hold">
                                          <p:stCondLst>
                                            <p:cond delay="0"/>
                                          </p:stCondLst>
                                        </p:cTn>
                                        <p:tgtEl>
                                          <p:spTgt spid="160"/>
                                        </p:tgtEl>
                                        <p:attrNameLst>
                                          <p:attrName>style.visibility</p:attrName>
                                        </p:attrNameLst>
                                      </p:cBhvr>
                                      <p:to>
                                        <p:strVal val="visible"/>
                                      </p:to>
                                    </p:set>
                                    <p:animEffect transition="in" filter="wipe(left)">
                                      <p:cBhvr>
                                        <p:cTn id="72" dur="250"/>
                                        <p:tgtEl>
                                          <p:spTgt spid="160"/>
                                        </p:tgtEl>
                                      </p:cBhvr>
                                    </p:animEffect>
                                  </p:childTnLst>
                                </p:cTn>
                              </p:par>
                            </p:childTnLst>
                          </p:cTn>
                        </p:par>
                        <p:par>
                          <p:cTn id="73" fill="hold">
                            <p:stCondLst>
                              <p:cond delay="2000"/>
                            </p:stCondLst>
                            <p:childTnLst>
                              <p:par>
                                <p:cTn id="74" presetID="22" presetClass="entr" presetSubtype="8" fill="hold" grpId="0" nodeType="afterEffect">
                                  <p:stCondLst>
                                    <p:cond delay="0"/>
                                  </p:stCondLst>
                                  <p:childTnLst>
                                    <p:set>
                                      <p:cBhvr>
                                        <p:cTn id="75" dur="1" fill="hold">
                                          <p:stCondLst>
                                            <p:cond delay="0"/>
                                          </p:stCondLst>
                                        </p:cTn>
                                        <p:tgtEl>
                                          <p:spTgt spid="151"/>
                                        </p:tgtEl>
                                        <p:attrNameLst>
                                          <p:attrName>style.visibility</p:attrName>
                                        </p:attrNameLst>
                                      </p:cBhvr>
                                      <p:to>
                                        <p:strVal val="visible"/>
                                      </p:to>
                                    </p:set>
                                    <p:animEffect transition="in" filter="wipe(left)">
                                      <p:cBhvr>
                                        <p:cTn id="76" dur="250"/>
                                        <p:tgtEl>
                                          <p:spTgt spid="151"/>
                                        </p:tgtEl>
                                      </p:cBhvr>
                                    </p:animEffect>
                                  </p:childTnLst>
                                </p:cTn>
                              </p:par>
                            </p:childTnLst>
                          </p:cTn>
                        </p:par>
                        <p:par>
                          <p:cTn id="77" fill="hold">
                            <p:stCondLst>
                              <p:cond delay="2500"/>
                            </p:stCondLst>
                            <p:childTnLst>
                              <p:par>
                                <p:cTn id="78" presetID="22" presetClass="entr" presetSubtype="8" fill="hold" grpId="0" nodeType="afterEffect">
                                  <p:stCondLst>
                                    <p:cond delay="0"/>
                                  </p:stCondLst>
                                  <p:childTnLst>
                                    <p:set>
                                      <p:cBhvr>
                                        <p:cTn id="79" dur="1" fill="hold">
                                          <p:stCondLst>
                                            <p:cond delay="0"/>
                                          </p:stCondLst>
                                        </p:cTn>
                                        <p:tgtEl>
                                          <p:spTgt spid="161"/>
                                        </p:tgtEl>
                                        <p:attrNameLst>
                                          <p:attrName>style.visibility</p:attrName>
                                        </p:attrNameLst>
                                      </p:cBhvr>
                                      <p:to>
                                        <p:strVal val="visible"/>
                                      </p:to>
                                    </p:set>
                                    <p:animEffect transition="in" filter="wipe(left)">
                                      <p:cBhvr>
                                        <p:cTn id="80" dur="250"/>
                                        <p:tgtEl>
                                          <p:spTgt spid="161"/>
                                        </p:tgtEl>
                                      </p:cBhvr>
                                    </p:animEffect>
                                  </p:childTnLst>
                                </p:cTn>
                              </p:par>
                            </p:childTnLst>
                          </p:cTn>
                        </p:par>
                        <p:par>
                          <p:cTn id="81" fill="hold">
                            <p:stCondLst>
                              <p:cond delay="3000"/>
                            </p:stCondLst>
                            <p:childTnLst>
                              <p:par>
                                <p:cTn id="82" presetID="22" presetClass="entr" presetSubtype="8" fill="hold" grpId="0" nodeType="afterEffect">
                                  <p:stCondLst>
                                    <p:cond delay="0"/>
                                  </p:stCondLst>
                                  <p:childTnLst>
                                    <p:set>
                                      <p:cBhvr>
                                        <p:cTn id="83" dur="1" fill="hold">
                                          <p:stCondLst>
                                            <p:cond delay="0"/>
                                          </p:stCondLst>
                                        </p:cTn>
                                        <p:tgtEl>
                                          <p:spTgt spid="162"/>
                                        </p:tgtEl>
                                        <p:attrNameLst>
                                          <p:attrName>style.visibility</p:attrName>
                                        </p:attrNameLst>
                                      </p:cBhvr>
                                      <p:to>
                                        <p:strVal val="visible"/>
                                      </p:to>
                                    </p:set>
                                    <p:animEffect transition="in" filter="wipe(left)">
                                      <p:cBhvr>
                                        <p:cTn id="84" dur="25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2" grpId="0" animBg="1"/>
      <p:bldP spid="157" grpId="0" animBg="1"/>
      <p:bldP spid="158" grpId="0" animBg="1"/>
      <p:bldP spid="159" grpId="0" animBg="1"/>
      <p:bldP spid="160" grpId="0"/>
      <p:bldP spid="161" grpId="0"/>
      <p:bldP spid="162" grpId="0"/>
      <p:bldP spid="177" grpId="0"/>
      <p:bldP spid="1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产品特点</a:t>
            </a:r>
            <a:endPar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35" name="文本框 26"/>
          <p:cNvSpPr txBox="1"/>
          <p:nvPr/>
        </p:nvSpPr>
        <p:spPr>
          <a:xfrm>
            <a:off x="460976" y="523551"/>
            <a:ext cx="631840" cy="553085"/>
          </a:xfrm>
          <a:prstGeom prst="rect">
            <a:avLst/>
          </a:prstGeom>
          <a:noFill/>
        </p:spPr>
        <p:txBody>
          <a:bodyPr wrap="square" rtlCol="0">
            <a:spAutoFit/>
          </a:bodyPr>
          <a:lstStyle/>
          <a:p>
            <a:pPr algn="ctr" defTabSz="685800"/>
            <a:r>
              <a:rPr lang="en-US" altLang="zh-CN" sz="30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1.3</a:t>
            </a:r>
            <a:endParaRPr lang="zh-CN" altLang="en-US" sz="3000" dirty="0">
              <a:blipFill dpi="0" rotWithShape="1">
                <a:blip r:embed="rId1">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cxnSp>
        <p:nvCxnSpPr>
          <p:cNvPr id="36" name="直接连接符 35"/>
          <p:cNvCxnSpPr>
            <a:stCxn id="45" idx="3"/>
            <a:endCxn id="49" idx="7"/>
          </p:cNvCxnSpPr>
          <p:nvPr/>
        </p:nvCxnSpPr>
        <p:spPr>
          <a:xfrm flipH="1">
            <a:off x="2744283" y="2946502"/>
            <a:ext cx="2299137" cy="906212"/>
          </a:xfrm>
          <a:prstGeom prst="line">
            <a:avLst/>
          </a:prstGeom>
          <a:noFill/>
          <a:ln w="6350" cap="flat" cmpd="sng" algn="ctr">
            <a:solidFill>
              <a:srgbClr val="0F6FC6"/>
            </a:solidFill>
            <a:prstDash val="solid"/>
            <a:miter lim="800000"/>
          </a:ln>
          <a:effectLst/>
        </p:spPr>
      </p:cxnSp>
      <p:cxnSp>
        <p:nvCxnSpPr>
          <p:cNvPr id="37" name="直接连接符 36"/>
          <p:cNvCxnSpPr>
            <a:stCxn id="49" idx="6"/>
            <a:endCxn id="53" idx="2"/>
          </p:cNvCxnSpPr>
          <p:nvPr/>
        </p:nvCxnSpPr>
        <p:spPr>
          <a:xfrm>
            <a:off x="2777703" y="3933396"/>
            <a:ext cx="4918535" cy="435245"/>
          </a:xfrm>
          <a:prstGeom prst="line">
            <a:avLst/>
          </a:prstGeom>
          <a:noFill/>
          <a:ln w="6350" cap="flat" cmpd="sng" algn="ctr">
            <a:solidFill>
              <a:srgbClr val="0F6FC6"/>
            </a:solidFill>
            <a:prstDash val="solid"/>
            <a:miter lim="800000"/>
          </a:ln>
          <a:effectLst/>
        </p:spPr>
      </p:cxnSp>
      <p:cxnSp>
        <p:nvCxnSpPr>
          <p:cNvPr id="38" name="直接连接符 37"/>
          <p:cNvCxnSpPr>
            <a:stCxn id="53" idx="4"/>
            <a:endCxn id="57" idx="6"/>
          </p:cNvCxnSpPr>
          <p:nvPr/>
        </p:nvCxnSpPr>
        <p:spPr>
          <a:xfrm flipH="1">
            <a:off x="5381078" y="4482742"/>
            <a:ext cx="2429262" cy="1653609"/>
          </a:xfrm>
          <a:prstGeom prst="line">
            <a:avLst/>
          </a:prstGeom>
          <a:noFill/>
          <a:ln w="6350" cap="flat" cmpd="sng" algn="ctr">
            <a:solidFill>
              <a:srgbClr val="0F6FC6"/>
            </a:solidFill>
            <a:prstDash val="solid"/>
            <a:miter lim="800000"/>
          </a:ln>
          <a:effectLst/>
        </p:spPr>
      </p:cxnSp>
      <p:sp>
        <p:nvSpPr>
          <p:cNvPr id="39" name="TextBox 80"/>
          <p:cNvSpPr txBox="1"/>
          <p:nvPr/>
        </p:nvSpPr>
        <p:spPr>
          <a:xfrm>
            <a:off x="5718947" y="1572658"/>
            <a:ext cx="3339072" cy="645160"/>
          </a:xfrm>
          <a:prstGeom prst="rect">
            <a:avLst/>
          </a:prstGeom>
          <a:noFill/>
        </p:spPr>
        <p:txBody>
          <a:bodyPr wrap="square" rtlCol="0">
            <a:spAutoFit/>
          </a:bodyPr>
          <a:lstStyle/>
          <a:p>
            <a:pPr indent="304800" fontAlgn="auto">
              <a:lnSpc>
                <a:spcPct val="150000"/>
              </a:lnSpc>
              <a:extLst>
                <a:ext uri="{35155182-B16C-46BC-9424-99874614C6A1}">
                  <wpsdc:indentchars xmlns:wpsdc="http://www.wps.cn/officeDocument/2017/drawingmlCustomData" val="200" checksum="1077528236"/>
                </a:ext>
              </a:extLst>
            </a:pPr>
            <a:r>
              <a:rPr lang="zh-CN" altLang="en-US" sz="1200" dirty="0">
                <a:solidFill>
                  <a:schemeClr val="bg1"/>
                </a:solidFill>
                <a:latin typeface="微软雅黑" panose="020B0503020204020204" pitchFamily="34" charset="-122"/>
                <a:ea typeface="微软雅黑" panose="020B0503020204020204" pitchFamily="34" charset="-122"/>
              </a:rPr>
              <a:t>收集、成就驱动用户，增加用户使用时间跨度，增加用户和八维通的用户黏性</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0" name="TextBox 82"/>
          <p:cNvSpPr txBox="1"/>
          <p:nvPr/>
        </p:nvSpPr>
        <p:spPr>
          <a:xfrm>
            <a:off x="1141712" y="1340167"/>
            <a:ext cx="3214304" cy="1198880"/>
          </a:xfrm>
          <a:prstGeom prst="rect">
            <a:avLst/>
          </a:prstGeom>
          <a:noFill/>
        </p:spPr>
        <p:txBody>
          <a:bodyPr wrap="square" rtlCol="0">
            <a:spAutoFit/>
          </a:bodyPr>
          <a:lstStyle/>
          <a:p>
            <a:pPr indent="304800" fontAlgn="auto">
              <a:lnSpc>
                <a:spcPct val="150000"/>
              </a:lnSpc>
              <a:extLst>
                <a:ext uri="{35155182-B16C-46BC-9424-99874614C6A1}">
                  <wpsdc:indentchars xmlns:wpsdc="http://www.wps.cn/officeDocument/2017/drawingmlCustomData" val="200" checksum="1077528236"/>
                </a:ext>
              </a:extLst>
            </a:pPr>
            <a:r>
              <a:rPr lang="zh-CN" altLang="en-US" sz="1200" dirty="0">
                <a:solidFill>
                  <a:schemeClr val="bg1"/>
                </a:solidFill>
                <a:latin typeface="微软雅黑" panose="020B0503020204020204" pitchFamily="34" charset="-122"/>
                <a:ea typeface="微软雅黑" panose="020B0503020204020204" pitchFamily="34" charset="-122"/>
              </a:rPr>
              <a:t>养成类游戏，</a:t>
            </a:r>
            <a:r>
              <a:rPr lang="en-US" altLang="zh-CN" sz="1200" dirty="0">
                <a:solidFill>
                  <a:schemeClr val="bg1"/>
                </a:solidFill>
                <a:latin typeface="微软雅黑" panose="020B0503020204020204" pitchFamily="34" charset="-122"/>
                <a:ea typeface="微软雅黑" panose="020B0503020204020204" pitchFamily="34" charset="-122"/>
              </a:rPr>
              <a:t>UI</a:t>
            </a:r>
            <a:r>
              <a:rPr lang="zh-CN" altLang="en-US" sz="1200" dirty="0">
                <a:solidFill>
                  <a:schemeClr val="bg1"/>
                </a:solidFill>
                <a:latin typeface="微软雅黑" panose="020B0503020204020204" pitchFamily="34" charset="-122"/>
                <a:ea typeface="微软雅黑" panose="020B0503020204020204" pitchFamily="34" charset="-122"/>
              </a:rPr>
              <a:t>细腻精美，与周边场景结合；将用户行程、</a:t>
            </a:r>
            <a:r>
              <a:rPr lang="en-US" altLang="zh-CN" sz="1200" dirty="0">
                <a:solidFill>
                  <a:schemeClr val="bg1"/>
                </a:solidFill>
                <a:latin typeface="微软雅黑" panose="020B0503020204020204" pitchFamily="34" charset="-122"/>
                <a:ea typeface="微软雅黑" panose="020B0503020204020204" pitchFamily="34" charset="-122"/>
              </a:rPr>
              <a:t>POI</a:t>
            </a:r>
            <a:r>
              <a:rPr lang="zh-CN" altLang="en-US" sz="1200" dirty="0">
                <a:solidFill>
                  <a:schemeClr val="bg1"/>
                </a:solidFill>
                <a:latin typeface="微软雅黑" panose="020B0503020204020204" pitchFamily="34" charset="-122"/>
                <a:ea typeface="微软雅黑" panose="020B0503020204020204" pitchFamily="34" charset="-122"/>
              </a:rPr>
              <a:t>作为游戏内容加入。离开交通用具用户仍可继续游戏，增加用户和八维通的黏性。</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1" name="TextBox 89"/>
          <p:cNvSpPr txBox="1"/>
          <p:nvPr/>
        </p:nvSpPr>
        <p:spPr>
          <a:xfrm>
            <a:off x="8509223" y="2983203"/>
            <a:ext cx="3282973" cy="1198880"/>
          </a:xfrm>
          <a:prstGeom prst="rect">
            <a:avLst/>
          </a:prstGeom>
          <a:noFill/>
        </p:spPr>
        <p:txBody>
          <a:bodyPr wrap="square" rtlCol="0">
            <a:spAutoFit/>
          </a:bodyPr>
          <a:lstStyle/>
          <a:p>
            <a:pPr indent="304800" fontAlgn="auto">
              <a:lnSpc>
                <a:spcPct val="150000"/>
              </a:lnSpc>
              <a:extLst>
                <a:ext uri="{35155182-B16C-46BC-9424-99874614C6A1}">
                  <wpsdc:indentchars xmlns:wpsdc="http://www.wps.cn/officeDocument/2017/drawingmlCustomData" val="200" checksum="1077528236"/>
                </a:ext>
              </a:extLst>
            </a:pPr>
            <a:r>
              <a:rPr lang="zh-CN" altLang="en-US" sz="1200" dirty="0">
                <a:solidFill>
                  <a:schemeClr val="bg1"/>
                </a:solidFill>
                <a:latin typeface="微软雅黑" panose="020B0503020204020204" pitchFamily="34" charset="-122"/>
                <a:ea typeface="微软雅黑" panose="020B0503020204020204" pitchFamily="34" charset="-122"/>
              </a:rPr>
              <a:t>打通现实八维通和虚拟游戏内容，虚拟货币可作为现实奖励使用；游戏虚拟内容考虑到用户实际使用场景时间，例如，果实在下班路途中成熟，促进用户打开使用八维通</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2" name="TextBox 91"/>
          <p:cNvSpPr txBox="1"/>
          <p:nvPr/>
        </p:nvSpPr>
        <p:spPr>
          <a:xfrm>
            <a:off x="1357976" y="4852648"/>
            <a:ext cx="3215137" cy="645160"/>
          </a:xfrm>
          <a:prstGeom prst="rect">
            <a:avLst/>
          </a:prstGeom>
          <a:noFill/>
        </p:spPr>
        <p:txBody>
          <a:bodyPr wrap="square" rtlCol="0">
            <a:spAutoFit/>
          </a:bodyPr>
          <a:lstStyle/>
          <a:p>
            <a:pPr indent="304800" algn="l" fontAlgn="auto">
              <a:lnSpc>
                <a:spcPct val="150000"/>
              </a:lnSpc>
              <a:extLst>
                <a:ext uri="{35155182-B16C-46BC-9424-99874614C6A1}">
                  <wpsdc:indentchars xmlns:wpsdc="http://www.wps.cn/officeDocument/2017/drawingmlCustomData" val="200" checksum="1077528236"/>
                </a:ext>
              </a:extLst>
            </a:pPr>
            <a:r>
              <a:rPr lang="zh-CN" altLang="en-US" sz="1200" dirty="0">
                <a:solidFill>
                  <a:schemeClr val="bg1"/>
                </a:solidFill>
                <a:latin typeface="微软雅黑" panose="020B0503020204020204" pitchFamily="34" charset="-122"/>
                <a:ea typeface="微软雅黑" panose="020B0503020204020204" pitchFamily="34" charset="-122"/>
              </a:rPr>
              <a:t>游戏过程中，网络需求低，无网络连接也可以正常游戏。</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4659481" y="1588223"/>
            <a:ext cx="929242" cy="1391699"/>
            <a:chOff x="4655492" y="978821"/>
            <a:chExt cx="697113" cy="1044046"/>
          </a:xfrm>
        </p:grpSpPr>
        <p:sp>
          <p:nvSpPr>
            <p:cNvPr id="44" name="泪滴形 43"/>
            <p:cNvSpPr/>
            <p:nvPr/>
          </p:nvSpPr>
          <p:spPr>
            <a:xfrm rot="8100000">
              <a:off x="4655492" y="978821"/>
              <a:ext cx="697113" cy="697113"/>
            </a:xfrm>
            <a:prstGeom prst="teardrop">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cs typeface="+mn-cs"/>
              </a:endParaRPr>
            </a:p>
          </p:txBody>
        </p:sp>
        <p:sp>
          <p:nvSpPr>
            <p:cNvPr id="45" name="椭圆 44"/>
            <p:cNvSpPr/>
            <p:nvPr/>
          </p:nvSpPr>
          <p:spPr>
            <a:xfrm>
              <a:off x="4918450" y="1851670"/>
              <a:ext cx="171197" cy="17119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cs typeface="+mn-cs"/>
              </a:endParaRPr>
            </a:p>
          </p:txBody>
        </p:sp>
        <p:pic>
          <p:nvPicPr>
            <p:cNvPr id="46" name="Picture 2" descr="E:\PPT\PPT_图标\095.png"/>
            <p:cNvPicPr>
              <a:picLocks noChangeAspect="1" noChangeArrowheads="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4818651" y="1131590"/>
              <a:ext cx="370793" cy="3573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组合 46"/>
          <p:cNvGrpSpPr/>
          <p:nvPr/>
        </p:nvGrpSpPr>
        <p:grpSpPr>
          <a:xfrm>
            <a:off x="2128942" y="2511181"/>
            <a:ext cx="1069320" cy="1536316"/>
            <a:chOff x="2649909" y="1878442"/>
            <a:chExt cx="802199" cy="1152537"/>
          </a:xfrm>
        </p:grpSpPr>
        <p:sp>
          <p:nvSpPr>
            <p:cNvPr id="48" name="泪滴形 47"/>
            <p:cNvSpPr/>
            <p:nvPr/>
          </p:nvSpPr>
          <p:spPr>
            <a:xfrm rot="8100000">
              <a:off x="2649909" y="1878442"/>
              <a:ext cx="802199" cy="802199"/>
            </a:xfrm>
            <a:prstGeom prst="teardrop">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cs typeface="+mn-cs"/>
              </a:endParaRPr>
            </a:p>
          </p:txBody>
        </p:sp>
        <p:sp>
          <p:nvSpPr>
            <p:cNvPr id="49" name="椭圆 48"/>
            <p:cNvSpPr/>
            <p:nvPr/>
          </p:nvSpPr>
          <p:spPr>
            <a:xfrm>
              <a:off x="2965410" y="2859782"/>
              <a:ext cx="171197" cy="171197"/>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cs typeface="+mn-cs"/>
              </a:endParaRPr>
            </a:p>
          </p:txBody>
        </p:sp>
        <p:pic>
          <p:nvPicPr>
            <p:cNvPr id="50" name="Picture 3" descr="E:\PPT\PPT_图标\044.png"/>
            <p:cNvPicPr>
              <a:picLocks noChangeAspect="1" noChangeArrowheads="1"/>
            </p:cNvPicPr>
            <p:nvPr/>
          </p:nvPicPr>
          <p:blipFill>
            <a:blip r:embed="rId7" cstate="print">
              <a:biLevel thresh="50000"/>
              <a:extLst>
                <a:ext uri="{28A0092B-C50C-407E-A947-70E740481C1C}">
                  <a14:useLocalDpi xmlns:a14="http://schemas.microsoft.com/office/drawing/2010/main" val="0"/>
                </a:ext>
              </a:extLst>
            </a:blip>
            <a:srcRect/>
            <a:stretch>
              <a:fillRect/>
            </a:stretch>
          </p:blipFill>
          <p:spPr bwMode="auto">
            <a:xfrm>
              <a:off x="2790007" y="2066159"/>
              <a:ext cx="489942" cy="3464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组合 50"/>
          <p:cNvGrpSpPr/>
          <p:nvPr/>
        </p:nvGrpSpPr>
        <p:grpSpPr>
          <a:xfrm>
            <a:off x="7221381" y="2782436"/>
            <a:ext cx="1177915" cy="1700306"/>
            <a:chOff x="6470234" y="2403489"/>
            <a:chExt cx="883666" cy="1275562"/>
          </a:xfrm>
        </p:grpSpPr>
        <p:sp>
          <p:nvSpPr>
            <p:cNvPr id="52" name="泪滴形 51"/>
            <p:cNvSpPr/>
            <p:nvPr/>
          </p:nvSpPr>
          <p:spPr>
            <a:xfrm rot="8100000">
              <a:off x="6470234" y="2403489"/>
              <a:ext cx="883666" cy="883666"/>
            </a:xfrm>
            <a:prstGeom prst="teardrop">
              <a:avLst/>
            </a:prstGeom>
            <a:blipFill dpi="0" rotWithShape="1">
              <a:blip r:embed="rId8"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cs typeface="+mn-cs"/>
              </a:endParaRPr>
            </a:p>
          </p:txBody>
        </p:sp>
        <p:sp>
          <p:nvSpPr>
            <p:cNvPr id="53" name="椭圆 52"/>
            <p:cNvSpPr/>
            <p:nvPr/>
          </p:nvSpPr>
          <p:spPr>
            <a:xfrm>
              <a:off x="6826469" y="3507854"/>
              <a:ext cx="171197" cy="171197"/>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cs typeface="+mn-cs"/>
              </a:endParaRPr>
            </a:p>
          </p:txBody>
        </p:sp>
        <p:pic>
          <p:nvPicPr>
            <p:cNvPr id="54" name="Picture 4" descr="E:\PPT\PPT_图标\220.png"/>
            <p:cNvPicPr>
              <a:picLocks noChangeAspect="1" noChangeArrowheads="1"/>
            </p:cNvPicPr>
            <p:nvPr/>
          </p:nvPicPr>
          <p:blipFill>
            <a:blip r:embed="rId10" cstate="print">
              <a:biLevel thresh="50000"/>
              <a:extLst>
                <a:ext uri="{28A0092B-C50C-407E-A947-70E740481C1C}">
                  <a14:useLocalDpi xmlns:a14="http://schemas.microsoft.com/office/drawing/2010/main" val="0"/>
                </a:ext>
              </a:extLst>
            </a:blip>
            <a:srcRect/>
            <a:stretch>
              <a:fillRect/>
            </a:stretch>
          </p:blipFill>
          <p:spPr bwMode="auto">
            <a:xfrm>
              <a:off x="6685111" y="2613742"/>
              <a:ext cx="494002" cy="4920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组合 54"/>
          <p:cNvGrpSpPr/>
          <p:nvPr/>
        </p:nvGrpSpPr>
        <p:grpSpPr>
          <a:xfrm>
            <a:off x="4588256" y="4346745"/>
            <a:ext cx="1357442" cy="1903707"/>
            <a:chOff x="4494875" y="3519862"/>
            <a:chExt cx="1018347" cy="1428152"/>
          </a:xfrm>
        </p:grpSpPr>
        <p:sp>
          <p:nvSpPr>
            <p:cNvPr id="56" name="泪滴形 55"/>
            <p:cNvSpPr/>
            <p:nvPr/>
          </p:nvSpPr>
          <p:spPr>
            <a:xfrm rot="8100000">
              <a:off x="4494875" y="3519862"/>
              <a:ext cx="1018347" cy="1018347"/>
            </a:xfrm>
            <a:prstGeom prst="teardrop">
              <a:avLst/>
            </a:prstGeom>
            <a:blipFill dpi="0" rotWithShape="1">
              <a:blip r:embed="rId1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cs typeface="+mn-cs"/>
              </a:endParaRPr>
            </a:p>
          </p:txBody>
        </p:sp>
        <p:sp>
          <p:nvSpPr>
            <p:cNvPr id="57" name="椭圆 56"/>
            <p:cNvSpPr/>
            <p:nvPr/>
          </p:nvSpPr>
          <p:spPr>
            <a:xfrm>
              <a:off x="4918450" y="4776817"/>
              <a:ext cx="171197" cy="171197"/>
            </a:xfrm>
            <a:prstGeom prst="ellipse">
              <a:avLst/>
            </a:prstGeom>
            <a:blipFill dpi="0" rotWithShape="1">
              <a:blip r:embed="rId1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cs typeface="+mn-cs"/>
              </a:endParaRPr>
            </a:p>
          </p:txBody>
        </p:sp>
        <p:pic>
          <p:nvPicPr>
            <p:cNvPr id="58" name="Picture 5" descr="E:\PPT\PPT_图标\448.png"/>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4665433" y="3761641"/>
              <a:ext cx="677229" cy="62189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anim calcmode="lin" valueType="num">
                                      <p:cBhvr>
                                        <p:cTn id="17" dur="1000" fill="hold"/>
                                        <p:tgtEl>
                                          <p:spTgt spid="43"/>
                                        </p:tgtEl>
                                        <p:attrNameLst>
                                          <p:attrName>ppt_x</p:attrName>
                                        </p:attrNameLst>
                                      </p:cBhvr>
                                      <p:tavLst>
                                        <p:tav tm="0">
                                          <p:val>
                                            <p:strVal val="#ppt_x"/>
                                          </p:val>
                                        </p:tav>
                                        <p:tav tm="100000">
                                          <p:val>
                                            <p:strVal val="#ppt_x"/>
                                          </p:val>
                                        </p:tav>
                                      </p:tavLst>
                                    </p:anim>
                                    <p:anim calcmode="lin" valueType="num">
                                      <p:cBhvr>
                                        <p:cTn id="18" dur="1000" fill="hold"/>
                                        <p:tgtEl>
                                          <p:spTgt spid="43"/>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2" presetClass="entr" presetSubtype="8"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p:tgtEl>
                                          <p:spTgt spid="39"/>
                                        </p:tgtEl>
                                        <p:attrNameLst>
                                          <p:attrName>ppt_x</p:attrName>
                                        </p:attrNameLst>
                                      </p:cBhvr>
                                      <p:tavLst>
                                        <p:tav tm="0">
                                          <p:val>
                                            <p:strVal val="#ppt_x-#ppt_w*1.125000"/>
                                          </p:val>
                                        </p:tav>
                                        <p:tav tm="100000">
                                          <p:val>
                                            <p:strVal val="#ppt_x"/>
                                          </p:val>
                                        </p:tav>
                                      </p:tavLst>
                                    </p:anim>
                                    <p:animEffect transition="in" filter="wipe(right)">
                                      <p:cBhvr>
                                        <p:cTn id="23" dur="500"/>
                                        <p:tgtEl>
                                          <p:spTgt spid="39"/>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right)">
                                      <p:cBhvr>
                                        <p:cTn id="27" dur="500"/>
                                        <p:tgtEl>
                                          <p:spTgt spid="36"/>
                                        </p:tgtEl>
                                      </p:cBhvr>
                                    </p:animEffect>
                                  </p:childTnLst>
                                </p:cTn>
                              </p:par>
                            </p:childTnLst>
                          </p:cTn>
                        </p:par>
                        <p:par>
                          <p:cTn id="28" fill="hold">
                            <p:stCondLst>
                              <p:cond delay="3000"/>
                            </p:stCondLst>
                            <p:childTnLst>
                              <p:par>
                                <p:cTn id="29" presetID="47"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12" presetClass="entr" presetSubtype="4"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p:tgtEl>
                                          <p:spTgt spid="40"/>
                                        </p:tgtEl>
                                        <p:attrNameLst>
                                          <p:attrName>ppt_y</p:attrName>
                                        </p:attrNameLst>
                                      </p:cBhvr>
                                      <p:tavLst>
                                        <p:tav tm="0">
                                          <p:val>
                                            <p:strVal val="#ppt_y+#ppt_h*1.125000"/>
                                          </p:val>
                                        </p:tav>
                                        <p:tav tm="100000">
                                          <p:val>
                                            <p:strVal val="#ppt_y"/>
                                          </p:val>
                                        </p:tav>
                                      </p:tavLst>
                                    </p:anim>
                                    <p:animEffect transition="in" filter="wipe(up)">
                                      <p:cBhvr>
                                        <p:cTn id="38" dur="500"/>
                                        <p:tgtEl>
                                          <p:spTgt spid="40"/>
                                        </p:tgtEl>
                                      </p:cBhvr>
                                    </p:animEffect>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par>
                          <p:cTn id="43" fill="hold">
                            <p:stCondLst>
                              <p:cond delay="5000"/>
                            </p:stCondLst>
                            <p:childTnLst>
                              <p:par>
                                <p:cTn id="44" presetID="47" presetClass="entr" presetSubtype="0"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1000"/>
                                        <p:tgtEl>
                                          <p:spTgt spid="51"/>
                                        </p:tgtEl>
                                      </p:cBhvr>
                                    </p:animEffect>
                                    <p:anim calcmode="lin" valueType="num">
                                      <p:cBhvr>
                                        <p:cTn id="47" dur="1000" fill="hold"/>
                                        <p:tgtEl>
                                          <p:spTgt spid="51"/>
                                        </p:tgtEl>
                                        <p:attrNameLst>
                                          <p:attrName>ppt_x</p:attrName>
                                        </p:attrNameLst>
                                      </p:cBhvr>
                                      <p:tavLst>
                                        <p:tav tm="0">
                                          <p:val>
                                            <p:strVal val="#ppt_x"/>
                                          </p:val>
                                        </p:tav>
                                        <p:tav tm="100000">
                                          <p:val>
                                            <p:strVal val="#ppt_x"/>
                                          </p:val>
                                        </p:tav>
                                      </p:tavLst>
                                    </p:anim>
                                    <p:anim calcmode="lin" valueType="num">
                                      <p:cBhvr>
                                        <p:cTn id="48" dur="1000" fill="hold"/>
                                        <p:tgtEl>
                                          <p:spTgt spid="51"/>
                                        </p:tgtEl>
                                        <p:attrNameLst>
                                          <p:attrName>ppt_y</p:attrName>
                                        </p:attrNameLst>
                                      </p:cBhvr>
                                      <p:tavLst>
                                        <p:tav tm="0">
                                          <p:val>
                                            <p:strVal val="#ppt_y-.1"/>
                                          </p:val>
                                        </p:tav>
                                        <p:tav tm="100000">
                                          <p:val>
                                            <p:strVal val="#ppt_y"/>
                                          </p:val>
                                        </p:tav>
                                      </p:tavLst>
                                    </p:anim>
                                  </p:childTnLst>
                                </p:cTn>
                              </p:par>
                            </p:childTnLst>
                          </p:cTn>
                        </p:par>
                        <p:par>
                          <p:cTn id="49" fill="hold">
                            <p:stCondLst>
                              <p:cond delay="6000"/>
                            </p:stCondLst>
                            <p:childTnLst>
                              <p:par>
                                <p:cTn id="50" presetID="12" presetClass="entr" presetSubtype="8"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ppt_x</p:attrName>
                                        </p:attrNameLst>
                                      </p:cBhvr>
                                      <p:tavLst>
                                        <p:tav tm="0">
                                          <p:val>
                                            <p:strVal val="#ppt_x-#ppt_w*1.125000"/>
                                          </p:val>
                                        </p:tav>
                                        <p:tav tm="100000">
                                          <p:val>
                                            <p:strVal val="#ppt_x"/>
                                          </p:val>
                                        </p:tav>
                                      </p:tavLst>
                                    </p:anim>
                                    <p:animEffect transition="in" filter="wipe(right)">
                                      <p:cBhvr>
                                        <p:cTn id="53" dur="500"/>
                                        <p:tgtEl>
                                          <p:spTgt spid="41"/>
                                        </p:tgtEl>
                                      </p:cBhvr>
                                    </p:animEffect>
                                  </p:childTnLst>
                                </p:cTn>
                              </p:par>
                            </p:childTnLst>
                          </p:cTn>
                        </p:par>
                        <p:par>
                          <p:cTn id="54" fill="hold">
                            <p:stCondLst>
                              <p:cond delay="6500"/>
                            </p:stCondLst>
                            <p:childTnLst>
                              <p:par>
                                <p:cTn id="55" presetID="22" presetClass="entr" presetSubtype="2"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right)">
                                      <p:cBhvr>
                                        <p:cTn id="57" dur="500"/>
                                        <p:tgtEl>
                                          <p:spTgt spid="38"/>
                                        </p:tgtEl>
                                      </p:cBhvr>
                                    </p:animEffect>
                                  </p:childTnLst>
                                </p:cTn>
                              </p:par>
                            </p:childTnLst>
                          </p:cTn>
                        </p:par>
                        <p:par>
                          <p:cTn id="58" fill="hold">
                            <p:stCondLst>
                              <p:cond delay="7000"/>
                            </p:stCondLst>
                            <p:childTnLst>
                              <p:par>
                                <p:cTn id="59" presetID="47" presetClass="entr" presetSubtype="0" fill="hold"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1000"/>
                                        <p:tgtEl>
                                          <p:spTgt spid="55"/>
                                        </p:tgtEl>
                                      </p:cBhvr>
                                    </p:animEffect>
                                    <p:anim calcmode="lin" valueType="num">
                                      <p:cBhvr>
                                        <p:cTn id="62" dur="1000" fill="hold"/>
                                        <p:tgtEl>
                                          <p:spTgt spid="55"/>
                                        </p:tgtEl>
                                        <p:attrNameLst>
                                          <p:attrName>ppt_x</p:attrName>
                                        </p:attrNameLst>
                                      </p:cBhvr>
                                      <p:tavLst>
                                        <p:tav tm="0">
                                          <p:val>
                                            <p:strVal val="#ppt_x"/>
                                          </p:val>
                                        </p:tav>
                                        <p:tav tm="100000">
                                          <p:val>
                                            <p:strVal val="#ppt_x"/>
                                          </p:val>
                                        </p:tav>
                                      </p:tavLst>
                                    </p:anim>
                                    <p:anim calcmode="lin" valueType="num">
                                      <p:cBhvr>
                                        <p:cTn id="63" dur="1000" fill="hold"/>
                                        <p:tgtEl>
                                          <p:spTgt spid="55"/>
                                        </p:tgtEl>
                                        <p:attrNameLst>
                                          <p:attrName>ppt_y</p:attrName>
                                        </p:attrNameLst>
                                      </p:cBhvr>
                                      <p:tavLst>
                                        <p:tav tm="0">
                                          <p:val>
                                            <p:strVal val="#ppt_y-.1"/>
                                          </p:val>
                                        </p:tav>
                                        <p:tav tm="100000">
                                          <p:val>
                                            <p:strVal val="#ppt_y"/>
                                          </p:val>
                                        </p:tav>
                                      </p:tavLst>
                                    </p:anim>
                                  </p:childTnLst>
                                </p:cTn>
                              </p:par>
                            </p:childTnLst>
                          </p:cTn>
                        </p:par>
                        <p:par>
                          <p:cTn id="64" fill="hold">
                            <p:stCondLst>
                              <p:cond delay="8000"/>
                            </p:stCondLst>
                            <p:childTnLst>
                              <p:par>
                                <p:cTn id="65" presetID="12" presetClass="entr" presetSubtype="2" fill="hold" grpId="0" nodeType="afterEffect">
                                  <p:stCondLst>
                                    <p:cond delay="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500"/>
                                        <p:tgtEl>
                                          <p:spTgt spid="42"/>
                                        </p:tgtEl>
                                        <p:attrNameLst>
                                          <p:attrName>ppt_x</p:attrName>
                                        </p:attrNameLst>
                                      </p:cBhvr>
                                      <p:tavLst>
                                        <p:tav tm="0">
                                          <p:val>
                                            <p:strVal val="#ppt_x+#ppt_w*1.125000"/>
                                          </p:val>
                                        </p:tav>
                                        <p:tav tm="100000">
                                          <p:val>
                                            <p:strVal val="#ppt_x"/>
                                          </p:val>
                                        </p:tav>
                                      </p:tavLst>
                                    </p:anim>
                                    <p:animEffect transition="in" filter="wipe(left)">
                                      <p:cBhvr>
                                        <p:cTn id="6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0" grpId="0"/>
      <p:bldP spid="41"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离页连接符 2"/>
          <p:cNvSpPr/>
          <p:nvPr/>
        </p:nvSpPr>
        <p:spPr>
          <a:xfrm>
            <a:off x="2173059" y="1931648"/>
            <a:ext cx="1692234" cy="1773054"/>
          </a:xfrm>
          <a:prstGeom prst="flowChartOffpageConnector">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9600" b="1" kern="0" dirty="0">
                <a:solidFill>
                  <a:prstClr val="white"/>
                </a:solidFill>
                <a:latin typeface="Arial" panose="020B0604020202020204"/>
                <a:ea typeface="微软雅黑" panose="020B0503020204020204" pitchFamily="34" charset="-122"/>
              </a:rPr>
              <a:t>2</a:t>
            </a:r>
            <a:endParaRPr kumimoji="0" lang="zh-CN" altLang="en-US" sz="9600" b="1"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5" name="直接连接符 4"/>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4565519" y="1945742"/>
            <a:ext cx="4450080" cy="829945"/>
          </a:xfrm>
          <a:prstGeom prst="rect">
            <a:avLst/>
          </a:prstGeom>
          <a:noFill/>
        </p:spPr>
        <p:txBody>
          <a:bodyPr wrap="none" rtlCol="0">
            <a:spAutoFit/>
          </a:bodyPr>
          <a:lstStyle/>
          <a:p>
            <a:r>
              <a:rPr lang="zh-CN" altLang="en-US" sz="4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游戏设计与开发</a:t>
            </a:r>
            <a:endParaRPr lang="zh-CN" altLang="en-US" sz="4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55737" y="3201873"/>
            <a:ext cx="204811" cy="1445057"/>
            <a:chOff x="6962660" y="2067973"/>
            <a:chExt cx="200967" cy="1417939"/>
          </a:xfrm>
          <a:solidFill>
            <a:srgbClr val="F2F2F2"/>
          </a:solidFill>
        </p:grpSpPr>
        <p:cxnSp>
          <p:nvCxnSpPr>
            <p:cNvPr id="8" name="直接连接符 7"/>
            <p:cNvCxnSpPr>
              <a:endCxn id="12" idx="0"/>
            </p:cNvCxnSpPr>
            <p:nvPr/>
          </p:nvCxnSpPr>
          <p:spPr>
            <a:xfrm>
              <a:off x="7045612" y="2226037"/>
              <a:ext cx="18069" cy="1259875"/>
            </a:xfrm>
            <a:prstGeom prst="line">
              <a:avLst/>
            </a:prstGeom>
            <a:grpFill/>
            <a:ln w="15875" cap="flat" cmpd="sng" algn="ctr">
              <a:solidFill>
                <a:schemeClr val="bg1"/>
              </a:solidFill>
              <a:prstDash val="solid"/>
              <a:miter lim="800000"/>
            </a:ln>
            <a:effectLst/>
          </p:spPr>
        </p:cxnSp>
        <p:sp>
          <p:nvSpPr>
            <p:cNvPr id="9" name="椭圆 8"/>
            <p:cNvSpPr/>
            <p:nvPr/>
          </p:nvSpPr>
          <p:spPr>
            <a:xfrm>
              <a:off x="6962660" y="2067973"/>
              <a:ext cx="200967" cy="20096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6962660" y="2561033"/>
              <a:ext cx="200967" cy="20096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4" name="矩形 122"/>
          <p:cNvSpPr>
            <a:spLocks noChangeArrowheads="1"/>
          </p:cNvSpPr>
          <p:nvPr/>
        </p:nvSpPr>
        <p:spPr bwMode="auto">
          <a:xfrm>
            <a:off x="5033658" y="3116636"/>
            <a:ext cx="3202386"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创意描述</a:t>
            </a:r>
            <a:endPar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22"/>
          <p:cNvSpPr>
            <a:spLocks noChangeArrowheads="1"/>
          </p:cNvSpPr>
          <p:nvPr/>
        </p:nvSpPr>
        <p:spPr bwMode="auto">
          <a:xfrm>
            <a:off x="5033657" y="3591307"/>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游戏界面设计</a:t>
            </a:r>
            <a:endPar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 name="组合 18"/>
          <p:cNvGrpSpPr/>
          <p:nvPr/>
        </p:nvGrpSpPr>
        <p:grpSpPr>
          <a:xfrm>
            <a:off x="877231" y="1276849"/>
            <a:ext cx="10628096" cy="4491531"/>
            <a:chOff x="347230" y="355824"/>
            <a:chExt cx="11704319" cy="4946353"/>
          </a:xfrm>
        </p:grpSpPr>
        <p:sp>
          <p:nvSpPr>
            <p:cNvPr id="20"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1" name="组合 20"/>
            <p:cNvGrpSpPr/>
            <p:nvPr/>
          </p:nvGrpSpPr>
          <p:grpSpPr>
            <a:xfrm>
              <a:off x="4754231" y="842889"/>
              <a:ext cx="962025" cy="919163"/>
              <a:chOff x="4754231" y="842889"/>
              <a:chExt cx="962025" cy="919163"/>
            </a:xfrm>
          </p:grpSpPr>
          <p:sp>
            <p:nvSpPr>
              <p:cNvPr id="94"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5"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6"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7"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2"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3"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2"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3"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4"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6"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355268" y="3054277"/>
              <a:ext cx="984250" cy="1238250"/>
              <a:chOff x="312737" y="5584826"/>
              <a:chExt cx="984250" cy="1238250"/>
            </a:xfrm>
            <a:solidFill>
              <a:schemeClr val="bg1">
                <a:alpha val="20000"/>
              </a:schemeClr>
            </a:solidFill>
          </p:grpSpPr>
          <p:sp>
            <p:nvSpPr>
              <p:cNvPr id="92"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0"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1"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2"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3"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875007" y="1355652"/>
              <a:ext cx="1266825" cy="1492250"/>
              <a:chOff x="4800600" y="566738"/>
              <a:chExt cx="1266825" cy="1492250"/>
            </a:xfrm>
            <a:solidFill>
              <a:schemeClr val="bg1">
                <a:alpha val="20000"/>
              </a:schemeClr>
            </a:solidFill>
          </p:grpSpPr>
          <p:sp>
            <p:nvSpPr>
              <p:cNvPr id="90"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5"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7"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8"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0"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1"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2" name="组合 51"/>
            <p:cNvGrpSpPr/>
            <p:nvPr/>
          </p:nvGrpSpPr>
          <p:grpSpPr>
            <a:xfrm>
              <a:off x="4687557" y="2290893"/>
              <a:ext cx="863600" cy="1319213"/>
              <a:chOff x="3784269" y="6437239"/>
              <a:chExt cx="863600" cy="1319213"/>
            </a:xfrm>
            <a:solidFill>
              <a:schemeClr val="bg1">
                <a:alpha val="20000"/>
              </a:schemeClr>
            </a:solidFill>
          </p:grpSpPr>
          <p:sp>
            <p:nvSpPr>
              <p:cNvPr id="85"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5"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6"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6"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7"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68" name="组合 67"/>
            <p:cNvGrpSpPr/>
            <p:nvPr/>
          </p:nvGrpSpPr>
          <p:grpSpPr>
            <a:xfrm>
              <a:off x="1620239" y="1481305"/>
              <a:ext cx="922338" cy="781050"/>
              <a:chOff x="9255125" y="7950201"/>
              <a:chExt cx="922338" cy="781050"/>
            </a:xfrm>
            <a:solidFill>
              <a:schemeClr val="bg1">
                <a:alpha val="20000"/>
              </a:schemeClr>
            </a:solidFill>
          </p:grpSpPr>
          <p:sp>
            <p:nvSpPr>
              <p:cNvPr id="78"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9"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1"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2"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6"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7"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 name="矩形 122"/>
          <p:cNvSpPr>
            <a:spLocks noChangeArrowheads="1"/>
          </p:cNvSpPr>
          <p:nvPr/>
        </p:nvSpPr>
        <p:spPr bwMode="auto">
          <a:xfrm>
            <a:off x="5041912" y="4054222"/>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游戏内容详解</a:t>
            </a:r>
            <a:endPar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椭圆 3"/>
          <p:cNvSpPr/>
          <p:nvPr/>
        </p:nvSpPr>
        <p:spPr>
          <a:xfrm>
            <a:off x="4655737" y="4178073"/>
            <a:ext cx="204811" cy="20481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22"/>
          <p:cNvSpPr>
            <a:spLocks noChangeArrowheads="1"/>
          </p:cNvSpPr>
          <p:nvPr/>
        </p:nvSpPr>
        <p:spPr bwMode="auto">
          <a:xfrm>
            <a:off x="5072392" y="4528567"/>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游戏开发界面</a:t>
            </a:r>
            <a:endPar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p:nvPr/>
        </p:nvSpPr>
        <p:spPr>
          <a:xfrm>
            <a:off x="4655737" y="4646703"/>
            <a:ext cx="204811" cy="20481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grpId="0" nodeType="withEffect">
                                  <p:stCondLst>
                                    <p:cond delay="20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22" presetClass="entr" presetSubtype="8"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4" grpId="0"/>
      <p:bldP spid="15" grpId="0"/>
      <p:bldP spid="2" grpId="0"/>
      <p:bldP spid="11" grpId="0"/>
      <p:bldP spid="4"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创意描述</a:t>
            </a:r>
            <a:endPar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17" name="文本框 26"/>
          <p:cNvSpPr txBox="1"/>
          <p:nvPr/>
        </p:nvSpPr>
        <p:spPr>
          <a:xfrm>
            <a:off x="460976" y="523551"/>
            <a:ext cx="631840" cy="553085"/>
          </a:xfrm>
          <a:prstGeom prst="rect">
            <a:avLst/>
          </a:prstGeom>
          <a:noFill/>
        </p:spPr>
        <p:txBody>
          <a:bodyPr wrap="square" rtlCol="0">
            <a:spAutoFit/>
          </a:bodyPr>
          <a:lstStyle/>
          <a:p>
            <a:pPr algn="ctr" defTabSz="685800"/>
            <a:r>
              <a:rPr lang="en-US" altLang="zh-CN" sz="30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2.1</a:t>
            </a:r>
            <a:endParaRPr lang="en-US" altLang="zh-CN" sz="30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18" name="文本框 21"/>
          <p:cNvSpPr txBox="1"/>
          <p:nvPr/>
        </p:nvSpPr>
        <p:spPr>
          <a:xfrm>
            <a:off x="1026659" y="4126957"/>
            <a:ext cx="2819313" cy="429895"/>
          </a:xfrm>
          <a:prstGeom prst="rect">
            <a:avLst/>
          </a:prstGeom>
          <a:noFill/>
        </p:spPr>
        <p:txBody>
          <a:bodyPr wrap="square" rtlCol="0">
            <a:spAutoFit/>
          </a:bodyPr>
          <a:lstStyle/>
          <a:p>
            <a:pPr algn="ctr"/>
            <a:r>
              <a:rPr lang="en-US" altLang="zh-CN" sz="2200" b="1" spc="600" dirty="0" smtClean="0">
                <a:solidFill>
                  <a:srgbClr val="73ADC9"/>
                </a:solidFill>
                <a:latin typeface="微软雅黑" panose="020B0503020204020204" pitchFamily="34" charset="-122"/>
                <a:ea typeface="微软雅黑" panose="020B0503020204020204" pitchFamily="34" charset="-122"/>
              </a:rPr>
              <a:t>AR</a:t>
            </a:r>
            <a:r>
              <a:rPr lang="zh-CN" altLang="en-US" sz="2200" b="1" spc="600" dirty="0" smtClean="0">
                <a:solidFill>
                  <a:srgbClr val="73ADC9"/>
                </a:solidFill>
                <a:latin typeface="微软雅黑" panose="020B0503020204020204" pitchFamily="34" charset="-122"/>
                <a:ea typeface="微软雅黑" panose="020B0503020204020204" pitchFamily="34" charset="-122"/>
              </a:rPr>
              <a:t>技术的添加</a:t>
            </a:r>
            <a:endParaRPr lang="zh-CN" altLang="en-US" sz="2200" b="1" spc="600" dirty="0" smtClean="0">
              <a:solidFill>
                <a:srgbClr val="73ADC9"/>
              </a:solidFill>
              <a:latin typeface="微软雅黑" panose="020B0503020204020204" pitchFamily="34" charset="-122"/>
              <a:ea typeface="微软雅黑" panose="020B0503020204020204" pitchFamily="34" charset="-122"/>
            </a:endParaRPr>
          </a:p>
        </p:txBody>
      </p:sp>
      <p:sp>
        <p:nvSpPr>
          <p:cNvPr id="19" name="文本框 22"/>
          <p:cNvSpPr txBox="1"/>
          <p:nvPr/>
        </p:nvSpPr>
        <p:spPr>
          <a:xfrm>
            <a:off x="1026660" y="4547282"/>
            <a:ext cx="2867594" cy="1706880"/>
          </a:xfrm>
          <a:prstGeom prst="rect">
            <a:avLst/>
          </a:prstGeom>
          <a:noFill/>
        </p:spPr>
        <p:txBody>
          <a:bodyPr wrap="square" rtlCol="0">
            <a:spAutoFit/>
          </a:bodyPr>
          <a:lstStyle/>
          <a:p>
            <a:pPr indent="355600" fontAlgn="auto">
              <a:lnSpc>
                <a:spcPct val="150000"/>
              </a:lnSpc>
              <a:extLst>
                <a:ext uri="{35155182-B16C-46BC-9424-99874614C6A1}">
                  <wpsdc:indentchars xmlns:wpsdc="http://www.wps.cn/officeDocument/2017/drawingmlCustomData" val="200" checksum="3837665281"/>
                </a:ext>
              </a:extLst>
            </a:pPr>
            <a:r>
              <a:rPr lang="zh-CN" altLang="en-US" sz="1400" dirty="0" smtClean="0">
                <a:solidFill>
                  <a:srgbClr val="FFFFFF"/>
                </a:solidFill>
                <a:latin typeface="微软雅黑" panose="020B0503020204020204" pitchFamily="34" charset="-122"/>
                <a:ea typeface="微软雅黑" panose="020B0503020204020204" pitchFamily="34" charset="-122"/>
              </a:rPr>
              <a:t>作为一款养成类小游戏，游戏内部宠物的模型必然时多种多样的。在项目未来规划中，本团队将会加入</a:t>
            </a:r>
            <a:r>
              <a:rPr lang="en-US" altLang="zh-CN" sz="1400" dirty="0" smtClean="0">
                <a:solidFill>
                  <a:srgbClr val="FFFFFF"/>
                </a:solidFill>
                <a:latin typeface="微软雅黑" panose="020B0503020204020204" pitchFamily="34" charset="-122"/>
                <a:ea typeface="微软雅黑" panose="020B0503020204020204" pitchFamily="34" charset="-122"/>
              </a:rPr>
              <a:t>AR</a:t>
            </a:r>
            <a:r>
              <a:rPr lang="zh-CN" altLang="en-US" sz="1400" dirty="0" smtClean="0">
                <a:solidFill>
                  <a:srgbClr val="FFFFFF"/>
                </a:solidFill>
                <a:latin typeface="微软雅黑" panose="020B0503020204020204" pitchFamily="34" charset="-122"/>
                <a:ea typeface="微软雅黑" panose="020B0503020204020204" pitchFamily="34" charset="-122"/>
              </a:rPr>
              <a:t>技术，给用户带来虚拟与现实结合的体验，增加游戏的可玩性。</a:t>
            </a:r>
            <a:endParaRPr lang="zh-CN" altLang="en-US" sz="1400" dirty="0" smtClean="0">
              <a:solidFill>
                <a:srgbClr val="FFFFFF"/>
              </a:solidFill>
              <a:latin typeface="微软雅黑" panose="020B0503020204020204" pitchFamily="34" charset="-122"/>
              <a:ea typeface="微软雅黑" panose="020B0503020204020204" pitchFamily="34" charset="-122"/>
            </a:endParaRPr>
          </a:p>
        </p:txBody>
      </p:sp>
      <p:sp>
        <p:nvSpPr>
          <p:cNvPr id="20" name="文本框 24"/>
          <p:cNvSpPr txBox="1"/>
          <p:nvPr/>
        </p:nvSpPr>
        <p:spPr>
          <a:xfrm>
            <a:off x="991197" y="1529989"/>
            <a:ext cx="2788590" cy="429895"/>
          </a:xfrm>
          <a:prstGeom prst="rect">
            <a:avLst/>
          </a:prstGeom>
          <a:noFill/>
        </p:spPr>
        <p:txBody>
          <a:bodyPr wrap="square" rtlCol="0">
            <a:spAutoFit/>
          </a:bodyPr>
          <a:lstStyle/>
          <a:p>
            <a:pPr algn="ctr"/>
            <a:r>
              <a:rPr lang="zh-CN" altLang="en-US" sz="2200" b="1" spc="600" dirty="0">
                <a:solidFill>
                  <a:srgbClr val="FF5E72"/>
                </a:solidFill>
                <a:latin typeface="微软雅黑" panose="020B0503020204020204" pitchFamily="34" charset="-122"/>
                <a:ea typeface="微软雅黑" panose="020B0503020204020204" pitchFamily="34" charset="-122"/>
              </a:rPr>
              <a:t>游戏风格</a:t>
            </a:r>
            <a:endParaRPr lang="zh-CN" altLang="en-US" sz="2200" b="1" spc="600" dirty="0">
              <a:solidFill>
                <a:srgbClr val="FF5E72"/>
              </a:solidFill>
              <a:latin typeface="微软雅黑" panose="020B0503020204020204" pitchFamily="34" charset="-122"/>
              <a:ea typeface="微软雅黑" panose="020B0503020204020204" pitchFamily="34" charset="-122"/>
            </a:endParaRPr>
          </a:p>
        </p:txBody>
      </p:sp>
      <p:sp>
        <p:nvSpPr>
          <p:cNvPr id="21" name="文本框 25"/>
          <p:cNvSpPr txBox="1"/>
          <p:nvPr/>
        </p:nvSpPr>
        <p:spPr>
          <a:xfrm>
            <a:off x="991197" y="1957797"/>
            <a:ext cx="2964316" cy="1706880"/>
          </a:xfrm>
          <a:prstGeom prst="rect">
            <a:avLst/>
          </a:prstGeom>
          <a:noFill/>
        </p:spPr>
        <p:txBody>
          <a:bodyPr wrap="square" rtlCol="0">
            <a:spAutoFit/>
          </a:bodyPr>
          <a:lstStyle/>
          <a:p>
            <a:pPr indent="355600" fontAlgn="auto">
              <a:lnSpc>
                <a:spcPct val="150000"/>
              </a:lnSpc>
              <a:extLst>
                <a:ext uri="{35155182-B16C-46BC-9424-99874614C6A1}">
                  <wpsdc:indentchars xmlns:wpsdc="http://www.wps.cn/officeDocument/2017/drawingmlCustomData" val="200" checksum="3837665281"/>
                </a:ext>
              </a:extLst>
            </a:pPr>
            <a:r>
              <a:rPr lang="zh-CN" altLang="en-US" sz="1400" dirty="0">
                <a:solidFill>
                  <a:srgbClr val="FFFFFF"/>
                </a:solidFill>
                <a:latin typeface="微软雅黑" panose="020B0503020204020204" pitchFamily="34" charset="-122"/>
                <a:ea typeface="微软雅黑" panose="020B0503020204020204" pitchFamily="34" charset="-122"/>
              </a:rPr>
              <a:t>考虑到本项目的使用人群以</a:t>
            </a:r>
            <a:r>
              <a:rPr lang="en-US" altLang="zh-CN" sz="1400" dirty="0">
                <a:solidFill>
                  <a:srgbClr val="FFFFFF"/>
                </a:solidFill>
                <a:latin typeface="微软雅黑" panose="020B0503020204020204" pitchFamily="34" charset="-122"/>
                <a:ea typeface="微软雅黑" panose="020B0503020204020204" pitchFamily="34" charset="-122"/>
              </a:rPr>
              <a:t>20-40</a:t>
            </a:r>
            <a:r>
              <a:rPr lang="zh-CN" altLang="en-US" sz="1400" dirty="0">
                <a:solidFill>
                  <a:srgbClr val="FFFFFF"/>
                </a:solidFill>
                <a:latin typeface="微软雅黑" panose="020B0503020204020204" pitchFamily="34" charset="-122"/>
                <a:ea typeface="微软雅黑" panose="020B0503020204020204" pitchFamily="34" charset="-122"/>
              </a:rPr>
              <a:t>岁为主，团队通过对近期火爆</a:t>
            </a:r>
            <a:r>
              <a:rPr lang="en-US" altLang="zh-CN" sz="1400" dirty="0">
                <a:solidFill>
                  <a:srgbClr val="FFFFFF"/>
                </a:solidFill>
                <a:latin typeface="微软雅黑" panose="020B0503020204020204" pitchFamily="34" charset="-122"/>
                <a:ea typeface="微软雅黑" panose="020B0503020204020204" pitchFamily="34" charset="-122"/>
              </a:rPr>
              <a:t>H5</a:t>
            </a:r>
            <a:r>
              <a:rPr lang="zh-CN" altLang="en-US" sz="1400" dirty="0">
                <a:solidFill>
                  <a:srgbClr val="FFFFFF"/>
                </a:solidFill>
                <a:latin typeface="微软雅黑" panose="020B0503020204020204" pitchFamily="34" charset="-122"/>
                <a:ea typeface="微软雅黑" panose="020B0503020204020204" pitchFamily="34" charset="-122"/>
              </a:rPr>
              <a:t>小游戏的调查，将本产品设计为卡通风，满足了当代青年、中年用户的审美。</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aphicFrame>
        <p:nvGraphicFramePr>
          <p:cNvPr id="22" name="图表 21"/>
          <p:cNvGraphicFramePr/>
          <p:nvPr/>
        </p:nvGraphicFramePr>
        <p:xfrm>
          <a:off x="4477644" y="2261029"/>
          <a:ext cx="3236712" cy="2335942"/>
        </p:xfrm>
        <a:graphic>
          <a:graphicData uri="http://schemas.openxmlformats.org/drawingml/2006/chart">
            <c:chart xmlns:c="http://schemas.openxmlformats.org/drawingml/2006/chart" xmlns:r="http://schemas.openxmlformats.org/officeDocument/2006/relationships" r:id="rId1"/>
          </a:graphicData>
        </a:graphic>
      </p:graphicFrame>
      <p:sp>
        <p:nvSpPr>
          <p:cNvPr id="23" name="文本框 31"/>
          <p:cNvSpPr txBox="1"/>
          <p:nvPr/>
        </p:nvSpPr>
        <p:spPr>
          <a:xfrm>
            <a:off x="8443554" y="1543222"/>
            <a:ext cx="2867594" cy="429895"/>
          </a:xfrm>
          <a:prstGeom prst="rect">
            <a:avLst/>
          </a:prstGeom>
          <a:noFill/>
        </p:spPr>
        <p:txBody>
          <a:bodyPr wrap="square" rtlCol="0">
            <a:spAutoFit/>
          </a:bodyPr>
          <a:lstStyle/>
          <a:p>
            <a:pPr algn="ctr"/>
            <a:r>
              <a:rPr lang="zh-CN" altLang="en-US" sz="2200" b="1" spc="600" dirty="0">
                <a:solidFill>
                  <a:srgbClr val="FFAE4C"/>
                </a:solidFill>
                <a:latin typeface="微软雅黑" panose="020B0503020204020204" pitchFamily="34" charset="-122"/>
                <a:ea typeface="微软雅黑" panose="020B0503020204020204" pitchFamily="34" charset="-122"/>
              </a:rPr>
              <a:t>游戏形式</a:t>
            </a:r>
            <a:endParaRPr lang="zh-CN" altLang="en-US" sz="2200" b="1" spc="600" dirty="0">
              <a:solidFill>
                <a:srgbClr val="FFAE4C"/>
              </a:solidFill>
              <a:latin typeface="微软雅黑" panose="020B0503020204020204" pitchFamily="34" charset="-122"/>
              <a:ea typeface="微软雅黑" panose="020B0503020204020204" pitchFamily="34" charset="-122"/>
            </a:endParaRPr>
          </a:p>
        </p:txBody>
      </p:sp>
      <p:sp>
        <p:nvSpPr>
          <p:cNvPr id="24" name="文本框 32"/>
          <p:cNvSpPr txBox="1"/>
          <p:nvPr/>
        </p:nvSpPr>
        <p:spPr>
          <a:xfrm>
            <a:off x="8443554" y="1963547"/>
            <a:ext cx="2867594" cy="1383665"/>
          </a:xfrm>
          <a:prstGeom prst="rect">
            <a:avLst/>
          </a:prstGeom>
          <a:noFill/>
        </p:spPr>
        <p:txBody>
          <a:bodyPr wrap="square" rtlCol="0">
            <a:spAutoFit/>
          </a:bodyPr>
          <a:lstStyle/>
          <a:p>
            <a:pPr indent="355600" fontAlgn="auto">
              <a:lnSpc>
                <a:spcPct val="150000"/>
              </a:lnSpc>
              <a:extLst>
                <a:ext uri="{35155182-B16C-46BC-9424-99874614C6A1}">
                  <wpsdc:indentchars xmlns:wpsdc="http://www.wps.cn/officeDocument/2017/drawingmlCustomData" val="200" checksum="3837665281"/>
                </a:ext>
              </a:extLst>
            </a:pPr>
            <a:r>
              <a:rPr lang="zh-CN" altLang="en-US" sz="1400" dirty="0">
                <a:solidFill>
                  <a:srgbClr val="FFFFFF"/>
                </a:solidFill>
                <a:latin typeface="华文细黑" panose="02010600040101010101" pitchFamily="2" charset="-122"/>
                <a:ea typeface="微软雅黑" panose="020B0503020204020204" pitchFamily="34" charset="-122"/>
              </a:rPr>
              <a:t>考虑到地铁出行网络的限制，以及车厢内操作难度的提升，本产品采用简洁易操作的游戏形式</a:t>
            </a:r>
            <a:r>
              <a:rPr lang="en-US" altLang="zh-CN" sz="1400" dirty="0">
                <a:solidFill>
                  <a:srgbClr val="FFFFFF"/>
                </a:solidFill>
                <a:latin typeface="华文细黑" panose="02010600040101010101" pitchFamily="2" charset="-122"/>
                <a:ea typeface="微软雅黑" panose="020B0503020204020204" pitchFamily="34" charset="-122"/>
              </a:rPr>
              <a:t>——</a:t>
            </a:r>
            <a:r>
              <a:rPr lang="zh-CN" altLang="en-US" sz="1400" dirty="0">
                <a:solidFill>
                  <a:srgbClr val="FFFFFF"/>
                </a:solidFill>
                <a:latin typeface="华文细黑" panose="02010600040101010101" pitchFamily="2" charset="-122"/>
                <a:ea typeface="微软雅黑" panose="020B0503020204020204" pitchFamily="34" charset="-122"/>
              </a:rPr>
              <a:t>养成小游戏。</a:t>
            </a:r>
            <a:endParaRPr lang="zh-CN" altLang="en-US" sz="1400" dirty="0">
              <a:solidFill>
                <a:srgbClr val="FFFFFF"/>
              </a:solidFill>
              <a:latin typeface="华文细黑" panose="02010600040101010101" pitchFamily="2" charset="-122"/>
              <a:ea typeface="微软雅黑" panose="020B0503020204020204" pitchFamily="34" charset="-122"/>
            </a:endParaRPr>
          </a:p>
        </p:txBody>
      </p:sp>
      <p:sp>
        <p:nvSpPr>
          <p:cNvPr id="25" name="Freeform 6"/>
          <p:cNvSpPr>
            <a:spLocks noEditPoints="1"/>
          </p:cNvSpPr>
          <p:nvPr/>
        </p:nvSpPr>
        <p:spPr bwMode="auto">
          <a:xfrm flipH="1">
            <a:off x="3815700" y="2219168"/>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a:spLocks noEditPoints="1"/>
          </p:cNvSpPr>
          <p:nvPr/>
        </p:nvSpPr>
        <p:spPr bwMode="auto">
          <a:xfrm>
            <a:off x="3950042" y="4410248"/>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
          <p:cNvSpPr>
            <a:spLocks noEditPoints="1"/>
          </p:cNvSpPr>
          <p:nvPr/>
        </p:nvSpPr>
        <p:spPr bwMode="auto">
          <a:xfrm rot="20725561">
            <a:off x="7156801" y="2312738"/>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文本框 38"/>
          <p:cNvSpPr txBox="1"/>
          <p:nvPr/>
        </p:nvSpPr>
        <p:spPr>
          <a:xfrm>
            <a:off x="8456910" y="4126957"/>
            <a:ext cx="2867594" cy="429895"/>
          </a:xfrm>
          <a:prstGeom prst="rect">
            <a:avLst/>
          </a:prstGeom>
          <a:noFill/>
        </p:spPr>
        <p:txBody>
          <a:bodyPr wrap="square" rtlCol="0">
            <a:spAutoFit/>
          </a:bodyPr>
          <a:lstStyle/>
          <a:p>
            <a:pPr algn="ctr"/>
            <a:r>
              <a:rPr lang="zh-CN" altLang="en-US" sz="2200" b="1" spc="600" dirty="0">
                <a:solidFill>
                  <a:srgbClr val="AEBD72"/>
                </a:solidFill>
                <a:latin typeface="微软雅黑" panose="020B0503020204020204" pitchFamily="34" charset="-122"/>
                <a:ea typeface="微软雅黑" panose="020B0503020204020204" pitchFamily="34" charset="-122"/>
              </a:rPr>
              <a:t>数据本地缓存</a:t>
            </a:r>
            <a:endParaRPr lang="zh-CN" altLang="en-US" sz="2200" b="1" spc="600" dirty="0">
              <a:solidFill>
                <a:srgbClr val="AEBD72"/>
              </a:solidFill>
              <a:latin typeface="微软雅黑" panose="020B0503020204020204" pitchFamily="34" charset="-122"/>
              <a:ea typeface="微软雅黑" panose="020B0503020204020204" pitchFamily="34" charset="-122"/>
            </a:endParaRPr>
          </a:p>
        </p:txBody>
      </p:sp>
      <p:sp>
        <p:nvSpPr>
          <p:cNvPr id="29" name="文本框 39"/>
          <p:cNvSpPr txBox="1"/>
          <p:nvPr/>
        </p:nvSpPr>
        <p:spPr>
          <a:xfrm>
            <a:off x="8456910" y="4547282"/>
            <a:ext cx="2867594" cy="2030095"/>
          </a:xfrm>
          <a:prstGeom prst="rect">
            <a:avLst/>
          </a:prstGeom>
          <a:noFill/>
        </p:spPr>
        <p:txBody>
          <a:bodyPr wrap="square" rtlCol="0">
            <a:spAutoFit/>
          </a:bodyPr>
          <a:lstStyle/>
          <a:p>
            <a:pPr indent="355600" fontAlgn="auto">
              <a:lnSpc>
                <a:spcPct val="150000"/>
              </a:lnSpc>
              <a:extLst>
                <a:ext uri="{35155182-B16C-46BC-9424-99874614C6A1}">
                  <wpsdc:indentchars xmlns:wpsdc="http://www.wps.cn/officeDocument/2017/drawingmlCustomData" val="200" checksum="3837665281"/>
                </a:ext>
              </a:extLst>
            </a:pPr>
            <a:r>
              <a:rPr lang="zh-CN" altLang="en-US" sz="1400" dirty="0">
                <a:solidFill>
                  <a:srgbClr val="FFFFFF"/>
                </a:solidFill>
                <a:latin typeface="微软雅黑" panose="020B0503020204020204" pitchFamily="34" charset="-122"/>
                <a:ea typeface="微软雅黑" panose="020B0503020204020204" pitchFamily="34" charset="-122"/>
              </a:rPr>
              <a:t>由于在地铁运行过程中，网络信号会不规律的波动。考虑到这点，本项目将使用网络检测：若检测到网络信号差，则将游戏数据暂存至本地缓存，等到有网络时再同步到服务器数据库</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30" name="Freeform 6"/>
          <p:cNvSpPr>
            <a:spLocks noEditPoints="1"/>
          </p:cNvSpPr>
          <p:nvPr/>
        </p:nvSpPr>
        <p:spPr bwMode="auto">
          <a:xfrm flipH="1">
            <a:off x="7130533" y="4282619"/>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文本框 1"/>
          <p:cNvSpPr txBox="1"/>
          <p:nvPr/>
        </p:nvSpPr>
        <p:spPr>
          <a:xfrm>
            <a:off x="4876495" y="2073256"/>
            <a:ext cx="728663" cy="523220"/>
          </a:xfrm>
          <a:prstGeom prst="rect">
            <a:avLst/>
          </a:prstGeom>
          <a:noFill/>
        </p:spPr>
        <p:txBody>
          <a:bodyPr wrap="square" rtlCol="0">
            <a:spAutoFit/>
          </a:bodyPr>
          <a:lstStyle/>
          <a:p>
            <a:r>
              <a:rPr lang="en-US" altLang="zh-CN" sz="2800" dirty="0" smtClean="0">
                <a:solidFill>
                  <a:schemeClr val="bg1">
                    <a:lumMod val="85000"/>
                  </a:schemeClr>
                </a:solidFill>
                <a:latin typeface="方正毡笔黑简体" panose="03000509000000000000" pitchFamily="65" charset="-122"/>
                <a:ea typeface="方正毡笔黑简体" panose="03000509000000000000" pitchFamily="65" charset="-122"/>
              </a:rPr>
              <a:t>42%</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
        <p:nvSpPr>
          <p:cNvPr id="32" name="文本框 29"/>
          <p:cNvSpPr txBox="1"/>
          <p:nvPr/>
        </p:nvSpPr>
        <p:spPr>
          <a:xfrm>
            <a:off x="7167534" y="3118959"/>
            <a:ext cx="728663" cy="523220"/>
          </a:xfrm>
          <a:prstGeom prst="rect">
            <a:avLst/>
          </a:prstGeom>
          <a:noFill/>
        </p:spPr>
        <p:txBody>
          <a:bodyPr wrap="square" rtlCol="0">
            <a:spAutoFit/>
          </a:bodyPr>
          <a:lstStyle/>
          <a:p>
            <a:r>
              <a:rPr lang="en-US" altLang="zh-CN" sz="2800" dirty="0" smtClean="0">
                <a:solidFill>
                  <a:schemeClr val="bg1">
                    <a:lumMod val="85000"/>
                  </a:schemeClr>
                </a:solidFill>
                <a:latin typeface="方正毡笔黑简体" panose="03000509000000000000" pitchFamily="65" charset="-122"/>
                <a:ea typeface="方正毡笔黑简体" panose="03000509000000000000" pitchFamily="65" charset="-122"/>
              </a:rPr>
              <a:t>25%</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
        <p:nvSpPr>
          <p:cNvPr id="33" name="文本框 30"/>
          <p:cNvSpPr txBox="1"/>
          <p:nvPr/>
        </p:nvSpPr>
        <p:spPr>
          <a:xfrm>
            <a:off x="6479485" y="4388567"/>
            <a:ext cx="728663" cy="523220"/>
          </a:xfrm>
          <a:prstGeom prst="rect">
            <a:avLst/>
          </a:prstGeom>
          <a:noFill/>
        </p:spPr>
        <p:txBody>
          <a:bodyPr wrap="square" rtlCol="0">
            <a:spAutoFit/>
          </a:bodyPr>
          <a:lstStyle/>
          <a:p>
            <a:r>
              <a:rPr lang="en-US" altLang="zh-CN" sz="2800" dirty="0" smtClean="0">
                <a:solidFill>
                  <a:schemeClr val="bg1">
                    <a:lumMod val="85000"/>
                  </a:schemeClr>
                </a:solidFill>
                <a:latin typeface="方正毡笔黑简体" panose="03000509000000000000" pitchFamily="65" charset="-122"/>
                <a:ea typeface="方正毡笔黑简体" panose="03000509000000000000" pitchFamily="65" charset="-122"/>
              </a:rPr>
              <a:t>23%</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
        <p:nvSpPr>
          <p:cNvPr id="34" name="文本框 34"/>
          <p:cNvSpPr txBox="1"/>
          <p:nvPr/>
        </p:nvSpPr>
        <p:spPr>
          <a:xfrm>
            <a:off x="4434065" y="3960213"/>
            <a:ext cx="728663" cy="523220"/>
          </a:xfrm>
          <a:prstGeom prst="rect">
            <a:avLst/>
          </a:prstGeom>
          <a:noFill/>
        </p:spPr>
        <p:txBody>
          <a:bodyPr wrap="square" rtlCol="0">
            <a:spAutoFit/>
          </a:bodyPr>
          <a:lstStyle/>
          <a:p>
            <a:r>
              <a:rPr lang="en-US" altLang="zh-CN" sz="2800" dirty="0" smtClean="0">
                <a:solidFill>
                  <a:schemeClr val="bg1">
                    <a:lumMod val="85000"/>
                  </a:schemeClr>
                </a:solidFill>
                <a:latin typeface="方正毡笔黑简体" panose="03000509000000000000" pitchFamily="65" charset="-122"/>
                <a:ea typeface="方正毡笔黑简体" panose="03000509000000000000" pitchFamily="65" charset="-122"/>
              </a:rPr>
              <a:t>10%</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heel(1)">
                                      <p:cBhvr>
                                        <p:cTn id="16" dur="1000"/>
                                        <p:tgtEl>
                                          <p:spTgt spid="2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1000"/>
                                        <p:tgtEl>
                                          <p:spTgt spid="20"/>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1000"/>
                                        <p:tgtEl>
                                          <p:spTgt spid="21"/>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4500"/>
                            </p:stCondLst>
                            <p:childTnLst>
                              <p:par>
                                <p:cTn id="30" presetID="10"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0"/>
                                        <p:tgtEl>
                                          <p:spTgt spid="18"/>
                                        </p:tgtEl>
                                      </p:cBhvr>
                                    </p:animEffect>
                                  </p:childTnLst>
                                </p:cTn>
                              </p:par>
                            </p:childTnLst>
                          </p:cTn>
                        </p:par>
                        <p:par>
                          <p:cTn id="36" fill="hold">
                            <p:stCondLst>
                              <p:cond delay="50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0"/>
                                        <p:tgtEl>
                                          <p:spTgt spid="19"/>
                                        </p:tgtEl>
                                      </p:cBhvr>
                                    </p:animEffect>
                                  </p:childTnLst>
                                </p:cTn>
                              </p:par>
                            </p:childTnLst>
                          </p:cTn>
                        </p:par>
                        <p:par>
                          <p:cTn id="40" fill="hold">
                            <p:stCondLst>
                              <p:cond delay="6000"/>
                            </p:stCondLst>
                            <p:childTnLst>
                              <p:par>
                                <p:cTn id="41" presetID="22" presetClass="entr" presetSubtype="8"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65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7000"/>
                            </p:stCondLst>
                            <p:childTnLst>
                              <p:par>
                                <p:cTn id="49" presetID="22" presetClass="entr" presetSubtype="8"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1000"/>
                                        <p:tgtEl>
                                          <p:spTgt spid="23"/>
                                        </p:tgtEl>
                                      </p:cBhvr>
                                    </p:animEffect>
                                  </p:childTnLst>
                                </p:cTn>
                              </p:par>
                            </p:childTnLst>
                          </p:cTn>
                        </p:par>
                        <p:par>
                          <p:cTn id="52" fill="hold">
                            <p:stCondLst>
                              <p:cond delay="80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1000"/>
                                        <p:tgtEl>
                                          <p:spTgt spid="24"/>
                                        </p:tgtEl>
                                      </p:cBhvr>
                                    </p:animEffect>
                                  </p:childTnLst>
                                </p:cTn>
                              </p:par>
                            </p:childTnLst>
                          </p:cTn>
                        </p:par>
                        <p:par>
                          <p:cTn id="56" fill="hold">
                            <p:stCondLst>
                              <p:cond delay="9000"/>
                            </p:stCondLst>
                            <p:childTnLst>
                              <p:par>
                                <p:cTn id="57" presetID="22" presetClass="entr" presetSubtype="1"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up)">
                                      <p:cBhvr>
                                        <p:cTn id="59" dur="500"/>
                                        <p:tgtEl>
                                          <p:spTgt spid="27"/>
                                        </p:tgtEl>
                                      </p:cBhvr>
                                    </p:animEffect>
                                  </p:childTnLst>
                                </p:cTn>
                              </p:par>
                            </p:childTnLst>
                          </p:cTn>
                        </p:par>
                        <p:par>
                          <p:cTn id="60" fill="hold">
                            <p:stCondLst>
                              <p:cond delay="95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par>
                          <p:cTn id="64" fill="hold">
                            <p:stCondLst>
                              <p:cond delay="10000"/>
                            </p:stCondLst>
                            <p:childTnLst>
                              <p:par>
                                <p:cTn id="65" presetID="22" presetClass="entr" presetSubtype="8"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1000"/>
                                        <p:tgtEl>
                                          <p:spTgt spid="28"/>
                                        </p:tgtEl>
                                      </p:cBhvr>
                                    </p:animEffect>
                                  </p:childTnLst>
                                </p:cTn>
                              </p:par>
                            </p:childTnLst>
                          </p:cTn>
                        </p:par>
                        <p:par>
                          <p:cTn id="68" fill="hold">
                            <p:stCondLst>
                              <p:cond delay="11000"/>
                            </p:stCondLst>
                            <p:childTnLst>
                              <p:par>
                                <p:cTn id="69" presetID="22" presetClass="entr" presetSubtype="8"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1000"/>
                                        <p:tgtEl>
                                          <p:spTgt spid="29"/>
                                        </p:tgtEl>
                                      </p:cBhvr>
                                    </p:animEffect>
                                  </p:childTnLst>
                                </p:cTn>
                              </p:par>
                            </p:childTnLst>
                          </p:cTn>
                        </p:par>
                        <p:par>
                          <p:cTn id="72" fill="hold">
                            <p:stCondLst>
                              <p:cond delay="12000"/>
                            </p:stCondLst>
                            <p:childTnLst>
                              <p:par>
                                <p:cTn id="73" presetID="22" presetClass="entr" presetSubtype="8"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left)">
                                      <p:cBhvr>
                                        <p:cTn id="75" dur="500"/>
                                        <p:tgtEl>
                                          <p:spTgt spid="30"/>
                                        </p:tgtEl>
                                      </p:cBhvr>
                                    </p:animEffect>
                                  </p:childTnLst>
                                </p:cTn>
                              </p:par>
                            </p:childTnLst>
                          </p:cTn>
                        </p:par>
                        <p:par>
                          <p:cTn id="76" fill="hold">
                            <p:stCondLst>
                              <p:cond delay="125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Graphic spid="22" grpId="0">
        <p:bldAsOne/>
      </p:bldGraphic>
      <p:bldP spid="23" grpId="0"/>
      <p:bldP spid="24" grpId="0"/>
      <p:bldP spid="25" grpId="0" animBg="1"/>
      <p:bldP spid="26" grpId="0" animBg="1"/>
      <p:bldP spid="27" grpId="0" animBg="1"/>
      <p:bldP spid="28" grpId="0"/>
      <p:bldP spid="29" grpId="0"/>
      <p:bldP spid="30" grpId="0" animBg="1"/>
      <p:bldP spid="31" grpId="0"/>
      <p:bldP spid="32" grpId="0"/>
      <p:bldP spid="33" grpId="0"/>
      <p:bldP spid="34" grpId="0"/>
    </p:bldLst>
  </p:timing>
</p:sld>
</file>

<file path=ppt/tags/tag1.xml><?xml version="1.0" encoding="utf-8"?>
<p:tagLst xmlns:p="http://schemas.openxmlformats.org/presentationml/2006/main">
  <p:tag name="MH" val="20150429225421"/>
  <p:tag name="MH_LIBRARY" val="CONTENTS"/>
  <p:tag name="MH_TYPE" val="OTHERS"/>
  <p:tag name="ID" val="547142"/>
</p:tagLst>
</file>

<file path=ppt/tags/tag2.xml><?xml version="1.0" encoding="utf-8"?>
<p:tagLst xmlns:p="http://schemas.openxmlformats.org/presentationml/2006/main">
  <p:tag name="MH" val="20150429225421"/>
  <p:tag name="MH_LIBRARY" val="CONTENTS"/>
  <p:tag name="MH_TYPE" val="OTHERS"/>
  <p:tag name="ID" val="5471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3367</Words>
  <Application>WPS 演示</Application>
  <PresentationFormat>自定义</PresentationFormat>
  <Paragraphs>279</Paragraphs>
  <Slides>19</Slides>
  <Notes>31</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宋体</vt:lpstr>
      <vt:lpstr>Wingdings</vt:lpstr>
      <vt:lpstr>方正正大黑简体</vt:lpstr>
      <vt:lpstr>Mongolian Baiti</vt:lpstr>
      <vt:lpstr>Calibri</vt:lpstr>
      <vt:lpstr>微软雅黑</vt:lpstr>
      <vt:lpstr>Impact</vt:lpstr>
      <vt:lpstr>Arial</vt:lpstr>
      <vt:lpstr>华文细黑</vt:lpstr>
      <vt:lpstr>方正毡笔黑简体</vt:lpstr>
      <vt:lpstr>黑体</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黑板粉笔字</dc:title>
  <dc:creator>Administrator</dc:creator>
  <cp:lastModifiedBy>Administrator</cp:lastModifiedBy>
  <cp:revision>53</cp:revision>
  <dcterms:created xsi:type="dcterms:W3CDTF">2015-05-05T08:02:00Z</dcterms:created>
  <dcterms:modified xsi:type="dcterms:W3CDTF">2020-05-30T08:06:28Z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2052-10.1.0.6875</vt:lpwstr>
  </property>
</Properties>
</file>